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4255" r:id="rId1"/>
    <p:sldMasterId id="2147484267" r:id="rId2"/>
  </p:sldMasterIdLst>
  <p:notesMasterIdLst>
    <p:notesMasterId r:id="rId32"/>
  </p:notesMasterIdLst>
  <p:handoutMasterIdLst>
    <p:handoutMasterId r:id="rId33"/>
  </p:handoutMasterIdLst>
  <p:sldIdLst>
    <p:sldId id="256" r:id="rId3"/>
    <p:sldId id="257" r:id="rId4"/>
    <p:sldId id="321" r:id="rId5"/>
    <p:sldId id="322" r:id="rId6"/>
    <p:sldId id="323" r:id="rId7"/>
    <p:sldId id="324" r:id="rId8"/>
    <p:sldId id="283" r:id="rId9"/>
    <p:sldId id="285" r:id="rId10"/>
    <p:sldId id="284" r:id="rId11"/>
    <p:sldId id="288" r:id="rId12"/>
    <p:sldId id="287" r:id="rId13"/>
    <p:sldId id="291" r:id="rId14"/>
    <p:sldId id="301" r:id="rId15"/>
    <p:sldId id="303" r:id="rId16"/>
    <p:sldId id="286" r:id="rId17"/>
    <p:sldId id="299" r:id="rId18"/>
    <p:sldId id="335" r:id="rId19"/>
    <p:sldId id="311" r:id="rId20"/>
    <p:sldId id="309" r:id="rId21"/>
    <p:sldId id="294" r:id="rId22"/>
    <p:sldId id="263" r:id="rId23"/>
    <p:sldId id="270" r:id="rId24"/>
    <p:sldId id="274" r:id="rId25"/>
    <p:sldId id="279" r:id="rId26"/>
    <p:sldId id="278" r:id="rId27"/>
    <p:sldId id="297" r:id="rId28"/>
    <p:sldId id="266" r:id="rId29"/>
    <p:sldId id="298" r:id="rId30"/>
    <p:sldId id="265" r:id="rId3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guide id="3" pos="2160" userDrawn="1">
          <p15:clr>
            <a:srgbClr val="A4A3A4"/>
          </p15:clr>
        </p15:guide>
        <p15:guide id="4" pos="2216" userDrawn="1">
          <p15:clr>
            <a:srgbClr val="A4A3A4"/>
          </p15:clr>
        </p15:guide>
        <p15:guide id="5"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6600"/>
    <a:srgbClr val="003366"/>
    <a:srgbClr val="FFCC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4" autoAdjust="0"/>
    <p:restoredTop sz="86470" autoAdjust="0"/>
  </p:normalViewPr>
  <p:slideViewPr>
    <p:cSldViewPr>
      <p:cViewPr varScale="1">
        <p:scale>
          <a:sx n="58" d="100"/>
          <a:sy n="58" d="100"/>
        </p:scale>
        <p:origin x="29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9" d="100"/>
          <a:sy n="39" d="100"/>
        </p:scale>
        <p:origin x="-1524" y="-96"/>
      </p:cViewPr>
      <p:guideLst>
        <p:guide orient="horz" pos="2928"/>
        <p:guide pos="2168"/>
        <p:guide pos="2160"/>
        <p:guide pos="221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3" y="0"/>
            <a:ext cx="3037031" cy="465138"/>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lvl1pPr defTabSz="919163">
              <a:defRPr sz="1200"/>
            </a:lvl1pPr>
          </a:lstStyle>
          <a:p>
            <a:pPr>
              <a:defRPr/>
            </a:pPr>
            <a:endParaRPr lang="en-US"/>
          </a:p>
        </p:txBody>
      </p:sp>
      <p:sp>
        <p:nvSpPr>
          <p:cNvPr id="16387" name="Rectangle 3"/>
          <p:cNvSpPr>
            <a:spLocks noGrp="1" noChangeArrowheads="1"/>
          </p:cNvSpPr>
          <p:nvPr>
            <p:ph type="dt" sz="quarter" idx="1"/>
          </p:nvPr>
        </p:nvSpPr>
        <p:spPr bwMode="auto">
          <a:xfrm>
            <a:off x="3973372" y="0"/>
            <a:ext cx="3037031" cy="465138"/>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lvl1pPr algn="r" defTabSz="919163">
              <a:defRPr sz="1200"/>
            </a:lvl1pPr>
          </a:lstStyle>
          <a:p>
            <a:pPr>
              <a:defRPr/>
            </a:pPr>
            <a:endParaRPr lang="en-US"/>
          </a:p>
        </p:txBody>
      </p:sp>
      <p:sp>
        <p:nvSpPr>
          <p:cNvPr id="16388" name="Rectangle 4"/>
          <p:cNvSpPr>
            <a:spLocks noGrp="1" noChangeArrowheads="1"/>
          </p:cNvSpPr>
          <p:nvPr>
            <p:ph type="ftr" sz="quarter" idx="2"/>
          </p:nvPr>
        </p:nvSpPr>
        <p:spPr bwMode="auto">
          <a:xfrm>
            <a:off x="3" y="8831267"/>
            <a:ext cx="3037031" cy="465137"/>
          </a:xfrm>
          <a:prstGeom prst="rect">
            <a:avLst/>
          </a:prstGeom>
          <a:noFill/>
          <a:ln w="9525">
            <a:noFill/>
            <a:miter lim="800000"/>
            <a:headEnd/>
            <a:tailEnd/>
          </a:ln>
          <a:effectLst/>
        </p:spPr>
        <p:txBody>
          <a:bodyPr vert="horz" wrap="square" lIns="91956" tIns="45979" rIns="91956" bIns="45979" numCol="1" anchor="b" anchorCtr="0" compatLnSpc="1">
            <a:prstTxWarp prst="textNoShape">
              <a:avLst/>
            </a:prstTxWarp>
          </a:bodyPr>
          <a:lstStyle>
            <a:lvl1pPr defTabSz="919163">
              <a:defRPr sz="1200"/>
            </a:lvl1pPr>
          </a:lstStyle>
          <a:p>
            <a:pPr>
              <a:defRPr/>
            </a:pPr>
            <a:endParaRPr lang="en-US"/>
          </a:p>
        </p:txBody>
      </p:sp>
      <p:sp>
        <p:nvSpPr>
          <p:cNvPr id="16389" name="Rectangle 5"/>
          <p:cNvSpPr>
            <a:spLocks noGrp="1" noChangeArrowheads="1"/>
          </p:cNvSpPr>
          <p:nvPr>
            <p:ph type="sldNum" sz="quarter" idx="3"/>
          </p:nvPr>
        </p:nvSpPr>
        <p:spPr bwMode="auto">
          <a:xfrm>
            <a:off x="3973372" y="8831267"/>
            <a:ext cx="3037031" cy="465137"/>
          </a:xfrm>
          <a:prstGeom prst="rect">
            <a:avLst/>
          </a:prstGeom>
          <a:noFill/>
          <a:ln w="9525">
            <a:noFill/>
            <a:miter lim="800000"/>
            <a:headEnd/>
            <a:tailEnd/>
          </a:ln>
          <a:effectLst/>
        </p:spPr>
        <p:txBody>
          <a:bodyPr vert="horz" wrap="square" lIns="91956" tIns="45979" rIns="91956" bIns="45979" numCol="1" anchor="b" anchorCtr="0" compatLnSpc="1">
            <a:prstTxWarp prst="textNoShape">
              <a:avLst/>
            </a:prstTxWarp>
          </a:bodyPr>
          <a:lstStyle>
            <a:lvl1pPr algn="r" defTabSz="919163">
              <a:defRPr sz="1200"/>
            </a:lvl1pPr>
          </a:lstStyle>
          <a:p>
            <a:pPr>
              <a:defRPr/>
            </a:pPr>
            <a:fld id="{26655966-35DC-4302-B229-132A9B5C41DD}" type="slidenum">
              <a:rPr lang="en-US"/>
              <a:pPr>
                <a:defRPr/>
              </a:pPr>
              <a:t>‹#›</a:t>
            </a:fld>
            <a:endParaRPr lang="en-US" dirty="0"/>
          </a:p>
        </p:txBody>
      </p:sp>
    </p:spTree>
    <p:extLst>
      <p:ext uri="{BB962C8B-B14F-4D97-AF65-F5344CB8AC3E}">
        <p14:creationId xmlns:p14="http://schemas.microsoft.com/office/powerpoint/2010/main" val="2898102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3" y="0"/>
            <a:ext cx="3037031" cy="465138"/>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lvl1pPr defTabSz="919163">
              <a:defRPr sz="1200"/>
            </a:lvl1pPr>
          </a:lstStyle>
          <a:p>
            <a:pPr>
              <a:defRPr/>
            </a:pPr>
            <a:endParaRPr lang="en-US"/>
          </a:p>
        </p:txBody>
      </p:sp>
      <p:sp>
        <p:nvSpPr>
          <p:cNvPr id="1027" name="Rectangle 3"/>
          <p:cNvSpPr>
            <a:spLocks noGrp="1" noChangeArrowheads="1"/>
          </p:cNvSpPr>
          <p:nvPr>
            <p:ph type="dt" idx="1"/>
          </p:nvPr>
        </p:nvSpPr>
        <p:spPr bwMode="auto">
          <a:xfrm>
            <a:off x="3973372" y="0"/>
            <a:ext cx="3037031" cy="465138"/>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lvl1pPr algn="r" defTabSz="919163">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34720" y="4416429"/>
            <a:ext cx="5140960" cy="4183063"/>
          </a:xfrm>
          <a:prstGeom prst="rect">
            <a:avLst/>
          </a:prstGeom>
          <a:noFill/>
          <a:ln w="9525">
            <a:noFill/>
            <a:miter lim="800000"/>
            <a:headEnd/>
            <a:tailEnd/>
          </a:ln>
          <a:effectLst/>
        </p:spPr>
        <p:txBody>
          <a:bodyPr vert="horz" wrap="square" lIns="91956" tIns="45979" rIns="91956" bIns="459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3" y="8831267"/>
            <a:ext cx="3037031" cy="465137"/>
          </a:xfrm>
          <a:prstGeom prst="rect">
            <a:avLst/>
          </a:prstGeom>
          <a:noFill/>
          <a:ln w="9525">
            <a:noFill/>
            <a:miter lim="800000"/>
            <a:headEnd/>
            <a:tailEnd/>
          </a:ln>
          <a:effectLst/>
        </p:spPr>
        <p:txBody>
          <a:bodyPr vert="horz" wrap="square" lIns="91956" tIns="45979" rIns="91956" bIns="45979" numCol="1" anchor="b" anchorCtr="0" compatLnSpc="1">
            <a:prstTxWarp prst="textNoShape">
              <a:avLst/>
            </a:prstTxWarp>
          </a:bodyPr>
          <a:lstStyle>
            <a:lvl1pPr defTabSz="919163">
              <a:defRPr sz="1200"/>
            </a:lvl1pPr>
          </a:lstStyle>
          <a:p>
            <a:pPr>
              <a:defRPr/>
            </a:pPr>
            <a:endParaRPr lang="en-US"/>
          </a:p>
        </p:txBody>
      </p:sp>
      <p:sp>
        <p:nvSpPr>
          <p:cNvPr id="1031" name="Rectangle 7"/>
          <p:cNvSpPr>
            <a:spLocks noGrp="1" noChangeArrowheads="1"/>
          </p:cNvSpPr>
          <p:nvPr>
            <p:ph type="sldNum" sz="quarter" idx="5"/>
          </p:nvPr>
        </p:nvSpPr>
        <p:spPr bwMode="auto">
          <a:xfrm>
            <a:off x="3973372" y="8831267"/>
            <a:ext cx="3037031" cy="465137"/>
          </a:xfrm>
          <a:prstGeom prst="rect">
            <a:avLst/>
          </a:prstGeom>
          <a:noFill/>
          <a:ln w="9525">
            <a:noFill/>
            <a:miter lim="800000"/>
            <a:headEnd/>
            <a:tailEnd/>
          </a:ln>
          <a:effectLst/>
        </p:spPr>
        <p:txBody>
          <a:bodyPr vert="horz" wrap="square" lIns="91956" tIns="45979" rIns="91956" bIns="45979" numCol="1" anchor="b" anchorCtr="0" compatLnSpc="1">
            <a:prstTxWarp prst="textNoShape">
              <a:avLst/>
            </a:prstTxWarp>
          </a:bodyPr>
          <a:lstStyle>
            <a:lvl1pPr algn="r" defTabSz="919163">
              <a:defRPr sz="1200"/>
            </a:lvl1pPr>
          </a:lstStyle>
          <a:p>
            <a:pPr>
              <a:defRPr/>
            </a:pPr>
            <a:fld id="{D095AF0A-AE17-4218-B6F8-264CE181DF95}" type="slidenum">
              <a:rPr lang="en-US"/>
              <a:pPr>
                <a:defRPr/>
              </a:pPr>
              <a:t>‹#›</a:t>
            </a:fld>
            <a:endParaRPr lang="en-US" dirty="0"/>
          </a:p>
        </p:txBody>
      </p:sp>
    </p:spTree>
    <p:extLst>
      <p:ext uri="{BB962C8B-B14F-4D97-AF65-F5344CB8AC3E}">
        <p14:creationId xmlns:p14="http://schemas.microsoft.com/office/powerpoint/2010/main" val="1884939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D55C33B-7DD2-44E0-ACD2-A47CE48F47B4}" type="slidenum">
              <a:rPr lang="en-US" smtClean="0"/>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81072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10</a:t>
            </a:fld>
            <a:endParaRPr lang="en-US" dirty="0"/>
          </a:p>
        </p:txBody>
      </p:sp>
    </p:spTree>
    <p:extLst>
      <p:ext uri="{BB962C8B-B14F-4D97-AF65-F5344CB8AC3E}">
        <p14:creationId xmlns:p14="http://schemas.microsoft.com/office/powerpoint/2010/main" val="4262800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11</a:t>
            </a:fld>
            <a:endParaRPr lang="en-US" dirty="0"/>
          </a:p>
        </p:txBody>
      </p:sp>
    </p:spTree>
    <p:extLst>
      <p:ext uri="{BB962C8B-B14F-4D97-AF65-F5344CB8AC3E}">
        <p14:creationId xmlns:p14="http://schemas.microsoft.com/office/powerpoint/2010/main" val="1044578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12</a:t>
            </a:fld>
            <a:endParaRPr lang="en-US" dirty="0"/>
          </a:p>
        </p:txBody>
      </p:sp>
    </p:spTree>
    <p:extLst>
      <p:ext uri="{BB962C8B-B14F-4D97-AF65-F5344CB8AC3E}">
        <p14:creationId xmlns:p14="http://schemas.microsoft.com/office/powerpoint/2010/main" val="2816542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13</a:t>
            </a:fld>
            <a:endParaRPr lang="en-US" dirty="0"/>
          </a:p>
        </p:txBody>
      </p:sp>
    </p:spTree>
    <p:extLst>
      <p:ext uri="{BB962C8B-B14F-4D97-AF65-F5344CB8AC3E}">
        <p14:creationId xmlns:p14="http://schemas.microsoft.com/office/powerpoint/2010/main" val="2816542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14</a:t>
            </a:fld>
            <a:endParaRPr lang="en-US" dirty="0"/>
          </a:p>
        </p:txBody>
      </p:sp>
    </p:spTree>
    <p:extLst>
      <p:ext uri="{BB962C8B-B14F-4D97-AF65-F5344CB8AC3E}">
        <p14:creationId xmlns:p14="http://schemas.microsoft.com/office/powerpoint/2010/main" val="1475197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15</a:t>
            </a:fld>
            <a:endParaRPr lang="en-US" dirty="0"/>
          </a:p>
        </p:txBody>
      </p:sp>
    </p:spTree>
    <p:extLst>
      <p:ext uri="{BB962C8B-B14F-4D97-AF65-F5344CB8AC3E}">
        <p14:creationId xmlns:p14="http://schemas.microsoft.com/office/powerpoint/2010/main" val="2568363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16</a:t>
            </a:fld>
            <a:endParaRPr lang="en-US" dirty="0"/>
          </a:p>
        </p:txBody>
      </p:sp>
    </p:spTree>
    <p:extLst>
      <p:ext uri="{BB962C8B-B14F-4D97-AF65-F5344CB8AC3E}">
        <p14:creationId xmlns:p14="http://schemas.microsoft.com/office/powerpoint/2010/main" val="461269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17</a:t>
            </a:fld>
            <a:endParaRPr lang="en-US" dirty="0"/>
          </a:p>
        </p:txBody>
      </p:sp>
    </p:spTree>
    <p:extLst>
      <p:ext uri="{BB962C8B-B14F-4D97-AF65-F5344CB8AC3E}">
        <p14:creationId xmlns:p14="http://schemas.microsoft.com/office/powerpoint/2010/main" val="3993409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19</a:t>
            </a:fld>
            <a:endParaRPr lang="en-US" dirty="0"/>
          </a:p>
        </p:txBody>
      </p:sp>
    </p:spTree>
    <p:extLst>
      <p:ext uri="{BB962C8B-B14F-4D97-AF65-F5344CB8AC3E}">
        <p14:creationId xmlns:p14="http://schemas.microsoft.com/office/powerpoint/2010/main" val="13874560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Student Panel members</a:t>
            </a:r>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20</a:t>
            </a:fld>
            <a:endParaRPr lang="en-US" dirty="0"/>
          </a:p>
        </p:txBody>
      </p:sp>
    </p:spTree>
    <p:extLst>
      <p:ext uri="{BB962C8B-B14F-4D97-AF65-F5344CB8AC3E}">
        <p14:creationId xmlns:p14="http://schemas.microsoft.com/office/powerpoint/2010/main" val="73208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a:t>
            </a:fld>
            <a:endParaRPr lang="en-US" dirty="0"/>
          </a:p>
        </p:txBody>
      </p:sp>
    </p:spTree>
    <p:extLst>
      <p:ext uri="{BB962C8B-B14F-4D97-AF65-F5344CB8AC3E}">
        <p14:creationId xmlns:p14="http://schemas.microsoft.com/office/powerpoint/2010/main" val="3954184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21</a:t>
            </a:fld>
            <a:endParaRPr lang="en-US" dirty="0"/>
          </a:p>
        </p:txBody>
      </p:sp>
    </p:spTree>
    <p:extLst>
      <p:ext uri="{BB962C8B-B14F-4D97-AF65-F5344CB8AC3E}">
        <p14:creationId xmlns:p14="http://schemas.microsoft.com/office/powerpoint/2010/main" val="2342814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22</a:t>
            </a:fld>
            <a:endParaRPr lang="en-US" dirty="0"/>
          </a:p>
        </p:txBody>
      </p:sp>
    </p:spTree>
    <p:extLst>
      <p:ext uri="{BB962C8B-B14F-4D97-AF65-F5344CB8AC3E}">
        <p14:creationId xmlns:p14="http://schemas.microsoft.com/office/powerpoint/2010/main" val="221554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23</a:t>
            </a:fld>
            <a:endParaRPr lang="en-US" dirty="0"/>
          </a:p>
        </p:txBody>
      </p:sp>
    </p:spTree>
    <p:extLst>
      <p:ext uri="{BB962C8B-B14F-4D97-AF65-F5344CB8AC3E}">
        <p14:creationId xmlns:p14="http://schemas.microsoft.com/office/powerpoint/2010/main" val="2096209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baseline="0" dirty="0"/>
          </a:p>
        </p:txBody>
      </p:sp>
      <p:sp>
        <p:nvSpPr>
          <p:cNvPr id="24580" name="Slide Number Placeholder 3"/>
          <p:cNvSpPr>
            <a:spLocks noGrp="1"/>
          </p:cNvSpPr>
          <p:nvPr>
            <p:ph type="sldNum" sz="quarter" idx="5"/>
          </p:nvPr>
        </p:nvSpPr>
        <p:spPr>
          <a:noFill/>
        </p:spPr>
        <p:txBody>
          <a:bodyPr/>
          <a:lstStyle/>
          <a:p>
            <a:fld id="{ACD23713-FD6C-4DAE-881F-10FEBB786FEF}" type="slidenum">
              <a:rPr lang="en-US" smtClean="0"/>
              <a:pPr/>
              <a:t>24</a:t>
            </a:fld>
            <a:endParaRPr lang="en-US"/>
          </a:p>
        </p:txBody>
      </p:sp>
    </p:spTree>
    <p:extLst>
      <p:ext uri="{BB962C8B-B14F-4D97-AF65-F5344CB8AC3E}">
        <p14:creationId xmlns:p14="http://schemas.microsoft.com/office/powerpoint/2010/main" val="2506092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25</a:t>
            </a:fld>
            <a:endParaRPr lang="en-US" dirty="0"/>
          </a:p>
        </p:txBody>
      </p:sp>
    </p:spTree>
    <p:extLst>
      <p:ext uri="{BB962C8B-B14F-4D97-AF65-F5344CB8AC3E}">
        <p14:creationId xmlns:p14="http://schemas.microsoft.com/office/powerpoint/2010/main" val="18837363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26</a:t>
            </a:fld>
            <a:endParaRPr lang="en-US" dirty="0"/>
          </a:p>
        </p:txBody>
      </p:sp>
    </p:spTree>
    <p:extLst>
      <p:ext uri="{BB962C8B-B14F-4D97-AF65-F5344CB8AC3E}">
        <p14:creationId xmlns:p14="http://schemas.microsoft.com/office/powerpoint/2010/main" val="3087095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27</a:t>
            </a:fld>
            <a:endParaRPr lang="en-US" dirty="0"/>
          </a:p>
        </p:txBody>
      </p:sp>
    </p:spTree>
    <p:extLst>
      <p:ext uri="{BB962C8B-B14F-4D97-AF65-F5344CB8AC3E}">
        <p14:creationId xmlns:p14="http://schemas.microsoft.com/office/powerpoint/2010/main" val="5446162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28</a:t>
            </a:fld>
            <a:endParaRPr lang="en-US" dirty="0"/>
          </a:p>
        </p:txBody>
      </p:sp>
    </p:spTree>
    <p:extLst>
      <p:ext uri="{BB962C8B-B14F-4D97-AF65-F5344CB8AC3E}">
        <p14:creationId xmlns:p14="http://schemas.microsoft.com/office/powerpoint/2010/main" val="496965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29</a:t>
            </a:fld>
            <a:endParaRPr lang="en-US" dirty="0"/>
          </a:p>
        </p:txBody>
      </p:sp>
    </p:spTree>
    <p:extLst>
      <p:ext uri="{BB962C8B-B14F-4D97-AF65-F5344CB8AC3E}">
        <p14:creationId xmlns:p14="http://schemas.microsoft.com/office/powerpoint/2010/main" val="1245858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289A4860-6FF1-BB46-B932-68A511FF40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a:extLst>
              <a:ext uri="{FF2B5EF4-FFF2-40B4-BE49-F238E27FC236}">
                <a16:creationId xmlns:a16="http://schemas.microsoft.com/office/drawing/2014/main" id="{F77FFC05-8D5F-BD49-A430-592E4D699D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7" name="Slide Number Placeholder 3">
            <a:extLst>
              <a:ext uri="{FF2B5EF4-FFF2-40B4-BE49-F238E27FC236}">
                <a16:creationId xmlns:a16="http://schemas.microsoft.com/office/drawing/2014/main" id="{2C44F3FD-5FCB-BF4D-9FAB-267893CEDF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8002" indent="-287693">
              <a:defRPr>
                <a:solidFill>
                  <a:schemeClr val="tx1"/>
                </a:solidFill>
                <a:latin typeface="Arial" panose="020B0604020202020204" pitchFamily="34" charset="0"/>
                <a:ea typeface="ＭＳ Ｐゴシック" panose="020B0600070205080204" pitchFamily="34" charset="-128"/>
              </a:defRPr>
            </a:lvl2pPr>
            <a:lvl3pPr marL="1150772" indent="-230154">
              <a:defRPr>
                <a:solidFill>
                  <a:schemeClr val="tx1"/>
                </a:solidFill>
                <a:latin typeface="Arial" panose="020B0604020202020204" pitchFamily="34" charset="0"/>
                <a:ea typeface="ＭＳ Ｐゴシック" panose="020B0600070205080204" pitchFamily="34" charset="-128"/>
              </a:defRPr>
            </a:lvl3pPr>
            <a:lvl4pPr marL="1611081" indent="-230154">
              <a:defRPr>
                <a:solidFill>
                  <a:schemeClr val="tx1"/>
                </a:solidFill>
                <a:latin typeface="Arial" panose="020B0604020202020204" pitchFamily="34" charset="0"/>
                <a:ea typeface="ＭＳ Ｐゴシック" panose="020B0600070205080204" pitchFamily="34" charset="-128"/>
              </a:defRPr>
            </a:lvl4pPr>
            <a:lvl5pPr marL="2071390" indent="-230154">
              <a:defRPr>
                <a:solidFill>
                  <a:schemeClr val="tx1"/>
                </a:solidFill>
                <a:latin typeface="Arial" panose="020B0604020202020204" pitchFamily="34" charset="0"/>
                <a:ea typeface="ＭＳ Ｐゴシック" panose="020B0600070205080204" pitchFamily="34" charset="-128"/>
              </a:defRPr>
            </a:lvl5pPr>
            <a:lvl6pPr marL="2531699"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92008"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52317"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2626"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5DC91A3-7226-CB41-A710-D713D1DDCF2B}" type="slidenum">
              <a:rPr lang="en-US" altLang="en-US" smtClean="0"/>
              <a:pPr/>
              <a:t>3</a:t>
            </a:fld>
            <a:endParaRPr lang="en-US" altLang="en-US"/>
          </a:p>
        </p:txBody>
      </p:sp>
    </p:spTree>
    <p:extLst>
      <p:ext uri="{BB962C8B-B14F-4D97-AF65-F5344CB8AC3E}">
        <p14:creationId xmlns:p14="http://schemas.microsoft.com/office/powerpoint/2010/main" val="2561256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94FCDF76-E579-634C-B062-AC5F20D1D4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5D14022D-7974-D549-8B33-F05382413C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3011" name="Slide Number Placeholder 3">
            <a:extLst>
              <a:ext uri="{FF2B5EF4-FFF2-40B4-BE49-F238E27FC236}">
                <a16:creationId xmlns:a16="http://schemas.microsoft.com/office/drawing/2014/main" id="{D97D1CE2-6114-5646-9860-D15F19CD06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8002" indent="-287693">
              <a:defRPr>
                <a:solidFill>
                  <a:schemeClr val="tx1"/>
                </a:solidFill>
                <a:latin typeface="Arial" panose="020B0604020202020204" pitchFamily="34" charset="0"/>
                <a:ea typeface="ＭＳ Ｐゴシック" panose="020B0600070205080204" pitchFamily="34" charset="-128"/>
              </a:defRPr>
            </a:lvl2pPr>
            <a:lvl3pPr marL="1150772" indent="-230154">
              <a:defRPr>
                <a:solidFill>
                  <a:schemeClr val="tx1"/>
                </a:solidFill>
                <a:latin typeface="Arial" panose="020B0604020202020204" pitchFamily="34" charset="0"/>
                <a:ea typeface="ＭＳ Ｐゴシック" panose="020B0600070205080204" pitchFamily="34" charset="-128"/>
              </a:defRPr>
            </a:lvl3pPr>
            <a:lvl4pPr marL="1611081" indent="-230154">
              <a:defRPr>
                <a:solidFill>
                  <a:schemeClr val="tx1"/>
                </a:solidFill>
                <a:latin typeface="Arial" panose="020B0604020202020204" pitchFamily="34" charset="0"/>
                <a:ea typeface="ＭＳ Ｐゴシック" panose="020B0600070205080204" pitchFamily="34" charset="-128"/>
              </a:defRPr>
            </a:lvl4pPr>
            <a:lvl5pPr marL="2071390" indent="-230154">
              <a:defRPr>
                <a:solidFill>
                  <a:schemeClr val="tx1"/>
                </a:solidFill>
                <a:latin typeface="Arial" panose="020B0604020202020204" pitchFamily="34" charset="0"/>
                <a:ea typeface="ＭＳ Ｐゴシック" panose="020B0600070205080204" pitchFamily="34" charset="-128"/>
              </a:defRPr>
            </a:lvl5pPr>
            <a:lvl6pPr marL="2531699"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92008"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52317"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2626"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3B4581-8F26-0B4E-9EB5-32901B341886}" type="slidenum">
              <a:rPr lang="en-US" altLang="en-US" smtClean="0"/>
              <a:pPr/>
              <a:t>4</a:t>
            </a:fld>
            <a:endParaRPr lang="en-US" altLang="en-US"/>
          </a:p>
        </p:txBody>
      </p:sp>
    </p:spTree>
    <p:extLst>
      <p:ext uri="{BB962C8B-B14F-4D97-AF65-F5344CB8AC3E}">
        <p14:creationId xmlns:p14="http://schemas.microsoft.com/office/powerpoint/2010/main" val="60223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682973-1B3A-304A-BDF6-073BA5DBFBF8}" type="slidenum">
              <a:rPr lang="en-US" smtClean="0"/>
              <a:pPr>
                <a:defRPr/>
              </a:pPr>
              <a:t>5</a:t>
            </a:fld>
            <a:endParaRPr lang="en-US"/>
          </a:p>
        </p:txBody>
      </p:sp>
    </p:spTree>
    <p:extLst>
      <p:ext uri="{BB962C8B-B14F-4D97-AF65-F5344CB8AC3E}">
        <p14:creationId xmlns:p14="http://schemas.microsoft.com/office/powerpoint/2010/main" val="2767212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800E77A8-E3E1-3C44-AF64-F56CA1B9F0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a:extLst>
              <a:ext uri="{FF2B5EF4-FFF2-40B4-BE49-F238E27FC236}">
                <a16:creationId xmlns:a16="http://schemas.microsoft.com/office/drawing/2014/main" id="{CC457F46-9B75-C44C-BCA6-3673F2B163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4035" name="Slide Number Placeholder 3">
            <a:extLst>
              <a:ext uri="{FF2B5EF4-FFF2-40B4-BE49-F238E27FC236}">
                <a16:creationId xmlns:a16="http://schemas.microsoft.com/office/drawing/2014/main" id="{E9790A30-27DD-0545-B5FC-6FC51E6706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8002" indent="-287693">
              <a:defRPr>
                <a:solidFill>
                  <a:schemeClr val="tx1"/>
                </a:solidFill>
                <a:latin typeface="Arial" panose="020B0604020202020204" pitchFamily="34" charset="0"/>
                <a:ea typeface="ＭＳ Ｐゴシック" panose="020B0600070205080204" pitchFamily="34" charset="-128"/>
              </a:defRPr>
            </a:lvl2pPr>
            <a:lvl3pPr marL="1150772" indent="-230154">
              <a:defRPr>
                <a:solidFill>
                  <a:schemeClr val="tx1"/>
                </a:solidFill>
                <a:latin typeface="Arial" panose="020B0604020202020204" pitchFamily="34" charset="0"/>
                <a:ea typeface="ＭＳ Ｐゴシック" panose="020B0600070205080204" pitchFamily="34" charset="-128"/>
              </a:defRPr>
            </a:lvl3pPr>
            <a:lvl4pPr marL="1611081" indent="-230154">
              <a:defRPr>
                <a:solidFill>
                  <a:schemeClr val="tx1"/>
                </a:solidFill>
                <a:latin typeface="Arial" panose="020B0604020202020204" pitchFamily="34" charset="0"/>
                <a:ea typeface="ＭＳ Ｐゴシック" panose="020B0600070205080204" pitchFamily="34" charset="-128"/>
              </a:defRPr>
            </a:lvl4pPr>
            <a:lvl5pPr marL="2071390" indent="-230154">
              <a:defRPr>
                <a:solidFill>
                  <a:schemeClr val="tx1"/>
                </a:solidFill>
                <a:latin typeface="Arial" panose="020B0604020202020204" pitchFamily="34" charset="0"/>
                <a:ea typeface="ＭＳ Ｐゴシック" panose="020B0600070205080204" pitchFamily="34" charset="-128"/>
              </a:defRPr>
            </a:lvl5pPr>
            <a:lvl6pPr marL="2531699"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92008"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52317"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12626" indent="-23015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DD10D99-8F2F-C443-9CF5-ADF05C6D772F}" type="slidenum">
              <a:rPr lang="en-US" altLang="en-US" smtClean="0"/>
              <a:pPr/>
              <a:t>6</a:t>
            </a:fld>
            <a:endParaRPr lang="en-US" altLang="en-US"/>
          </a:p>
        </p:txBody>
      </p:sp>
    </p:spTree>
    <p:extLst>
      <p:ext uri="{BB962C8B-B14F-4D97-AF65-F5344CB8AC3E}">
        <p14:creationId xmlns:p14="http://schemas.microsoft.com/office/powerpoint/2010/main" val="2349209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7</a:t>
            </a:fld>
            <a:endParaRPr lang="en-US" dirty="0"/>
          </a:p>
        </p:txBody>
      </p:sp>
    </p:spTree>
    <p:extLst>
      <p:ext uri="{BB962C8B-B14F-4D97-AF65-F5344CB8AC3E}">
        <p14:creationId xmlns:p14="http://schemas.microsoft.com/office/powerpoint/2010/main" val="553885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8</a:t>
            </a:fld>
            <a:endParaRPr lang="en-US" dirty="0"/>
          </a:p>
        </p:txBody>
      </p:sp>
    </p:spTree>
    <p:extLst>
      <p:ext uri="{BB962C8B-B14F-4D97-AF65-F5344CB8AC3E}">
        <p14:creationId xmlns:p14="http://schemas.microsoft.com/office/powerpoint/2010/main" val="1983724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95AF0A-AE17-4218-B6F8-264CE181DF95}" type="slidenum">
              <a:rPr lang="en-US" smtClean="0"/>
              <a:pPr>
                <a:defRPr/>
              </a:pPr>
              <a:t>9</a:t>
            </a:fld>
            <a:endParaRPr lang="en-US" dirty="0"/>
          </a:p>
        </p:txBody>
      </p:sp>
    </p:spTree>
    <p:extLst>
      <p:ext uri="{BB962C8B-B14F-4D97-AF65-F5344CB8AC3E}">
        <p14:creationId xmlns:p14="http://schemas.microsoft.com/office/powerpoint/2010/main" val="333928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DD3F8F-BCD2-458C-A363-CDF21A48B035}" type="slidenum">
              <a:rPr lang="en-US" smtClean="0"/>
              <a:pPr>
                <a:defRPr/>
              </a:pPr>
              <a:t>‹#›</a:t>
            </a:fld>
            <a:endParaRPr lang="en-US" dirty="0"/>
          </a:p>
        </p:txBody>
      </p:sp>
    </p:spTree>
    <p:extLst>
      <p:ext uri="{BB962C8B-B14F-4D97-AF65-F5344CB8AC3E}">
        <p14:creationId xmlns:p14="http://schemas.microsoft.com/office/powerpoint/2010/main" val="2664734533"/>
      </p:ext>
    </p:extLst>
  </p:cSld>
  <p:clrMapOvr>
    <a:masterClrMapping/>
  </p:clrMapOvr>
  <p:transition>
    <p:random/>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6B8C1C-9361-4AB3-91F8-1C251FDAF73F}" type="slidenum">
              <a:rPr lang="en-US" smtClean="0"/>
              <a:pPr>
                <a:defRPr/>
              </a:pPr>
              <a:t>‹#›</a:t>
            </a:fld>
            <a:endParaRPr lang="en-US" dirty="0"/>
          </a:p>
        </p:txBody>
      </p:sp>
    </p:spTree>
    <p:extLst>
      <p:ext uri="{BB962C8B-B14F-4D97-AF65-F5344CB8AC3E}">
        <p14:creationId xmlns:p14="http://schemas.microsoft.com/office/powerpoint/2010/main" val="3925189959"/>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0EBBF0D-F4A2-4FAB-B396-769E8AE302D7}" type="slidenum">
              <a:rPr lang="en-US" smtClean="0"/>
              <a:pPr>
                <a:defRPr/>
              </a:pPr>
              <a:t>‹#›</a:t>
            </a:fld>
            <a:endParaRPr lang="en-US" dirty="0"/>
          </a:p>
        </p:txBody>
      </p:sp>
    </p:spTree>
    <p:extLst>
      <p:ext uri="{BB962C8B-B14F-4D97-AF65-F5344CB8AC3E}">
        <p14:creationId xmlns:p14="http://schemas.microsoft.com/office/powerpoint/2010/main" val="3380556467"/>
      </p:ext>
    </p:extLst>
  </p:cSld>
  <p:clrMapOvr>
    <a:masterClrMapping/>
  </p:clrMapOvr>
  <p:transition>
    <p:random/>
  </p:transition>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AE9EF01-1990-40B2-BF8B-50F67B8FCB47}"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2483281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9EF01-1990-40B2-BF8B-50F67B8FCB47}"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3962054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E9EF01-1990-40B2-BF8B-50F67B8FCB47}"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3747046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E9EF01-1990-40B2-BF8B-50F67B8FCB47}"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3152673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E9EF01-1990-40B2-BF8B-50F67B8FCB47}"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1524767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E9EF01-1990-40B2-BF8B-50F67B8FCB47}"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3847346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9EF01-1990-40B2-BF8B-50F67B8FCB47}"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1865095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9EF01-1990-40B2-BF8B-50F67B8FCB47}"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23490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46BD61-2B6C-4E4D-BC62-C42BEB4488DE}" type="slidenum">
              <a:rPr lang="en-US" smtClean="0"/>
              <a:pPr>
                <a:defRPr/>
              </a:pPr>
              <a:t>‹#›</a:t>
            </a:fld>
            <a:endParaRPr lang="en-US" dirty="0"/>
          </a:p>
        </p:txBody>
      </p:sp>
    </p:spTree>
    <p:extLst>
      <p:ext uri="{BB962C8B-B14F-4D97-AF65-F5344CB8AC3E}">
        <p14:creationId xmlns:p14="http://schemas.microsoft.com/office/powerpoint/2010/main" val="387190390"/>
      </p:ext>
    </p:extLst>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9EF01-1990-40B2-BF8B-50F67B8FCB47}"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3508769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9EF01-1990-40B2-BF8B-50F67B8FCB47}"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2069601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E9EF01-1990-40B2-BF8B-50F67B8FCB47}"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21250-7252-4A8D-94B4-051D60B95B77}" type="slidenum">
              <a:rPr lang="en-US" smtClean="0"/>
              <a:t>‹#›</a:t>
            </a:fld>
            <a:endParaRPr lang="en-US"/>
          </a:p>
        </p:txBody>
      </p:sp>
    </p:spTree>
    <p:extLst>
      <p:ext uri="{BB962C8B-B14F-4D97-AF65-F5344CB8AC3E}">
        <p14:creationId xmlns:p14="http://schemas.microsoft.com/office/powerpoint/2010/main" val="255536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C44C64-ACEB-49E3-9419-59F8A07F2E33}" type="slidenum">
              <a:rPr lang="en-US" smtClean="0"/>
              <a:pPr>
                <a:defRPr/>
              </a:pPr>
              <a:t>‹#›</a:t>
            </a:fld>
            <a:endParaRPr lang="en-US" dirty="0"/>
          </a:p>
        </p:txBody>
      </p:sp>
    </p:spTree>
    <p:extLst>
      <p:ext uri="{BB962C8B-B14F-4D97-AF65-F5344CB8AC3E}">
        <p14:creationId xmlns:p14="http://schemas.microsoft.com/office/powerpoint/2010/main" val="1174168923"/>
      </p:ext>
    </p:extLst>
  </p:cSld>
  <p:clrMapOvr>
    <a:masterClrMapping/>
  </p:clrMapOvr>
  <p:transition>
    <p:random/>
  </p:transition>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D40AF1-7EC9-4F79-BDED-5E4A4227E301}" type="slidenum">
              <a:rPr lang="en-US" smtClean="0"/>
              <a:pPr>
                <a:defRPr/>
              </a:pPr>
              <a:t>‹#›</a:t>
            </a:fld>
            <a:endParaRPr lang="en-US" dirty="0"/>
          </a:p>
        </p:txBody>
      </p:sp>
    </p:spTree>
    <p:extLst>
      <p:ext uri="{BB962C8B-B14F-4D97-AF65-F5344CB8AC3E}">
        <p14:creationId xmlns:p14="http://schemas.microsoft.com/office/powerpoint/2010/main" val="914734715"/>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3989098-E0E0-45B2-A20C-BFCA3A30FF67}" type="slidenum">
              <a:rPr lang="en-US" smtClean="0"/>
              <a:pPr>
                <a:defRPr/>
              </a:pPr>
              <a:t>‹#›</a:t>
            </a:fld>
            <a:endParaRPr lang="en-US" dirty="0"/>
          </a:p>
        </p:txBody>
      </p:sp>
    </p:spTree>
    <p:extLst>
      <p:ext uri="{BB962C8B-B14F-4D97-AF65-F5344CB8AC3E}">
        <p14:creationId xmlns:p14="http://schemas.microsoft.com/office/powerpoint/2010/main" val="655350854"/>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257C613-EBC0-45CA-9168-6EF400FFF3F5}" type="slidenum">
              <a:rPr lang="en-US" smtClean="0"/>
              <a:pPr>
                <a:defRPr/>
              </a:pPr>
              <a:t>‹#›</a:t>
            </a:fld>
            <a:endParaRPr lang="en-US" dirty="0"/>
          </a:p>
        </p:txBody>
      </p:sp>
    </p:spTree>
    <p:extLst>
      <p:ext uri="{BB962C8B-B14F-4D97-AF65-F5344CB8AC3E}">
        <p14:creationId xmlns:p14="http://schemas.microsoft.com/office/powerpoint/2010/main" val="3980180450"/>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A5FF96-EEDF-4CD7-BD3C-A259DFD1B14B}" type="slidenum">
              <a:rPr lang="en-US" smtClean="0"/>
              <a:pPr>
                <a:defRPr/>
              </a:pPr>
              <a:t>‹#›</a:t>
            </a:fld>
            <a:endParaRPr lang="en-US" dirty="0"/>
          </a:p>
        </p:txBody>
      </p:sp>
      <p:sp>
        <p:nvSpPr>
          <p:cNvPr id="6" name="Title 5"/>
          <p:cNvSpPr>
            <a:spLocks noGrp="1"/>
          </p:cNvSpPr>
          <p:nvPr>
            <p:ph type="title" hasCustomPrompt="1"/>
          </p:nvPr>
        </p:nvSpPr>
        <p:spPr>
          <a:xfrm>
            <a:off x="628650" y="365125"/>
            <a:ext cx="7886700" cy="1325563"/>
          </a:xfrm>
          <a:prstGeom prst="rect">
            <a:avLst/>
          </a:prstGeom>
        </p:spPr>
        <p:txBody>
          <a:bodyPr/>
          <a:lstStyle>
            <a:lvl1pPr>
              <a:defRPr/>
            </a:lvl1pPr>
          </a:lstStyle>
          <a:p>
            <a:r>
              <a:rPr lang="en-US" dirty="0"/>
              <a:t>CMS</a:t>
            </a:r>
          </a:p>
        </p:txBody>
      </p:sp>
    </p:spTree>
    <p:extLst>
      <p:ext uri="{BB962C8B-B14F-4D97-AF65-F5344CB8AC3E}">
        <p14:creationId xmlns:p14="http://schemas.microsoft.com/office/powerpoint/2010/main" val="2940995747"/>
      </p:ext>
    </p:extLst>
  </p:cSld>
  <p:clrMapOvr>
    <a:masterClrMapping/>
  </p:clrMapOvr>
  <p:transition>
    <p:random/>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DF182FF-E013-4E0F-90F6-BAB8FF5847E8}" type="slidenum">
              <a:rPr lang="en-US" smtClean="0"/>
              <a:pPr>
                <a:defRPr/>
              </a:pPr>
              <a:t>‹#›</a:t>
            </a:fld>
            <a:endParaRPr lang="en-US" dirty="0"/>
          </a:p>
        </p:txBody>
      </p:sp>
    </p:spTree>
    <p:extLst>
      <p:ext uri="{BB962C8B-B14F-4D97-AF65-F5344CB8AC3E}">
        <p14:creationId xmlns:p14="http://schemas.microsoft.com/office/powerpoint/2010/main" val="2031525763"/>
      </p:ext>
    </p:extLst>
  </p:cSld>
  <p:clrMapOvr>
    <a:masterClrMapping/>
  </p:clrMapOvr>
  <p:transition>
    <p:random/>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4C54A45E-D587-4B82-A89C-3B32B4171D84}" type="slidenum">
              <a:rPr lang="en-US" smtClean="0"/>
              <a:pPr>
                <a:defRPr/>
              </a:pPr>
              <a:t>‹#›</a:t>
            </a:fld>
            <a:endParaRPr lang="en-US" dirty="0"/>
          </a:p>
        </p:txBody>
      </p:sp>
    </p:spTree>
    <p:extLst>
      <p:ext uri="{BB962C8B-B14F-4D97-AF65-F5344CB8AC3E}">
        <p14:creationId xmlns:p14="http://schemas.microsoft.com/office/powerpoint/2010/main" val="707548115"/>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4225267-D6F8-4792-81EE-B2F63D4CE46B}" type="slidenum">
              <a:rPr lang="en-US" smtClean="0"/>
              <a:pPr>
                <a:defRPr/>
              </a:pPr>
              <a:t>‹#›</a:t>
            </a:fld>
            <a:endParaRPr lang="en-US" dirty="0"/>
          </a:p>
        </p:txBody>
      </p:sp>
    </p:spTree>
    <p:extLst>
      <p:ext uri="{BB962C8B-B14F-4D97-AF65-F5344CB8AC3E}">
        <p14:creationId xmlns:p14="http://schemas.microsoft.com/office/powerpoint/2010/main" val="3065303813"/>
      </p:ext>
    </p:extLst>
  </p:cSld>
  <p:clrMap bg1="lt1" tx1="dk1" bg2="lt2" tx2="dk2" accent1="accent1" accent2="accent2" accent3="accent3" accent4="accent4" accent5="accent5" accent6="accent6" hlink="hlink" folHlink="folHlink"/>
  <p:sldLayoutIdLst>
    <p:sldLayoutId id="2147484256" r:id="rId1"/>
    <p:sldLayoutId id="2147484257" r:id="rId2"/>
    <p:sldLayoutId id="2147484258" r:id="rId3"/>
    <p:sldLayoutId id="2147484259" r:id="rId4"/>
    <p:sldLayoutId id="2147484260" r:id="rId5"/>
    <p:sldLayoutId id="2147484261" r:id="rId6"/>
    <p:sldLayoutId id="2147484262" r:id="rId7"/>
    <p:sldLayoutId id="2147484263" r:id="rId8"/>
    <p:sldLayoutId id="2147484264" r:id="rId9"/>
    <p:sldLayoutId id="2147484265" r:id="rId10"/>
    <p:sldLayoutId id="2147484266" r:id="rId11"/>
  </p:sldLayoutIdLst>
  <p:transition>
    <p:random/>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9EF01-1990-40B2-BF8B-50F67B8FCB47}" type="datetimeFigureOut">
              <a:rPr lang="en-US" smtClean="0"/>
              <a:t>6/7/2019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21250-7252-4A8D-94B4-051D60B95B77}" type="slidenum">
              <a:rPr lang="en-US" smtClean="0"/>
              <a:t>‹#›</a:t>
            </a:fld>
            <a:endParaRPr lang="en-US"/>
          </a:p>
        </p:txBody>
      </p:sp>
    </p:spTree>
    <p:extLst>
      <p:ext uri="{BB962C8B-B14F-4D97-AF65-F5344CB8AC3E}">
        <p14:creationId xmlns:p14="http://schemas.microsoft.com/office/powerpoint/2010/main" val="1159153182"/>
      </p:ext>
    </p:extLst>
  </p:cSld>
  <p:clrMap bg1="lt1" tx1="dk1" bg2="lt2" tx2="dk2" accent1="accent1" accent2="accent2" accent3="accent3" accent4="accent4" accent5="accent5" accent6="accent6" hlink="hlink" folHlink="folHlink"/>
  <p:sldLayoutIdLst>
    <p:sldLayoutId id="2147484268" r:id="rId1"/>
    <p:sldLayoutId id="2147484269" r:id="rId2"/>
    <p:sldLayoutId id="2147484270" r:id="rId3"/>
    <p:sldLayoutId id="2147484271" r:id="rId4"/>
    <p:sldLayoutId id="2147484272" r:id="rId5"/>
    <p:sldLayoutId id="2147484273" r:id="rId6"/>
    <p:sldLayoutId id="2147484274" r:id="rId7"/>
    <p:sldLayoutId id="2147484275" r:id="rId8"/>
    <p:sldLayoutId id="2147484276" r:id="rId9"/>
    <p:sldLayoutId id="2147484277" r:id="rId10"/>
    <p:sldLayoutId id="21474842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eSBnxnZPu4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nsueta@bcps.org" TargetMode="External"/><Relationship Id="rId5" Type="http://schemas.openxmlformats.org/officeDocument/2006/relationships/hyperlink" Target="mailto:jevertbrown@bcps.org" TargetMode="External"/><Relationship Id="rId4" Type="http://schemas.openxmlformats.org/officeDocument/2006/relationships/hyperlink" Target="mailto:nschlenoff@bcps.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7"/>
          <p:cNvSpPr>
            <a:spLocks noChangeArrowheads="1" noChangeShapeType="1" noTextEdit="1"/>
          </p:cNvSpPr>
          <p:nvPr/>
        </p:nvSpPr>
        <p:spPr bwMode="auto">
          <a:xfrm>
            <a:off x="609600" y="457200"/>
            <a:ext cx="8077200" cy="1790700"/>
          </a:xfrm>
          <a:prstGeom prst="rect">
            <a:avLst/>
          </a:prstGeom>
        </p:spPr>
        <p:txBody>
          <a:bodyPr wrap="none" fromWordArt="1">
            <a:prstTxWarp prst="textPlain">
              <a:avLst>
                <a:gd name="adj" fmla="val 50000"/>
              </a:avLst>
            </a:prstTxWarp>
          </a:bodyPr>
          <a:lstStyle/>
          <a:p>
            <a:pPr algn="ctr"/>
            <a:r>
              <a:rPr lang="en-US" sz="3600" kern="10" dirty="0">
                <a:ln w="19050">
                  <a:solidFill>
                    <a:srgbClr val="0D0D0D"/>
                  </a:solidFill>
                  <a:round/>
                  <a:headEnd/>
                  <a:tailEnd/>
                </a:ln>
                <a:solidFill>
                  <a:srgbClr val="FF9933"/>
                </a:solidFill>
                <a:effectLst>
                  <a:outerShdw dist="35921" dir="2700000" algn="ctr" rotWithShape="0">
                    <a:srgbClr val="990000"/>
                  </a:outerShdw>
                </a:effectLst>
                <a:latin typeface="Impact"/>
              </a:rPr>
              <a:t>Welcome!</a:t>
            </a:r>
          </a:p>
        </p:txBody>
      </p:sp>
      <p:sp>
        <p:nvSpPr>
          <p:cNvPr id="2056" name="Text Box 8"/>
          <p:cNvSpPr txBox="1">
            <a:spLocks noChangeArrowheads="1"/>
          </p:cNvSpPr>
          <p:nvPr/>
        </p:nvSpPr>
        <p:spPr bwMode="auto">
          <a:xfrm>
            <a:off x="381000" y="2971800"/>
            <a:ext cx="8382000" cy="2893100"/>
          </a:xfrm>
          <a:prstGeom prst="rect">
            <a:avLst/>
          </a:prstGeom>
          <a:noFill/>
          <a:ln w="9525">
            <a:noFill/>
            <a:miter lim="800000"/>
            <a:headEnd/>
            <a:tailEnd/>
          </a:ln>
        </p:spPr>
        <p:txBody>
          <a:bodyPr wrap="square">
            <a:spAutoFit/>
          </a:bodyPr>
          <a:lstStyle/>
          <a:p>
            <a:pPr algn="ctr">
              <a:spcBef>
                <a:spcPct val="50000"/>
              </a:spcBef>
            </a:pPr>
            <a:r>
              <a:rPr lang="en-US" sz="4000" b="1" dirty="0">
                <a:latin typeface="Maiandra GD" pitchFamily="34" charset="0"/>
              </a:rPr>
              <a:t>Incoming 6th Grade Parent/Student Orientation</a:t>
            </a:r>
          </a:p>
          <a:p>
            <a:pPr algn="ctr">
              <a:spcBef>
                <a:spcPct val="50000"/>
              </a:spcBef>
            </a:pPr>
            <a:r>
              <a:rPr lang="en-US" sz="2800" b="1" dirty="0">
                <a:latin typeface="Maiandra GD" pitchFamily="34" charset="0"/>
              </a:rPr>
              <a:t>Wednesday, June 5, 2019</a:t>
            </a:r>
          </a:p>
          <a:p>
            <a:pPr algn="ctr">
              <a:spcBef>
                <a:spcPct val="50000"/>
              </a:spcBef>
            </a:pPr>
            <a:r>
              <a:rPr lang="en-US" sz="4000" b="1" dirty="0">
                <a:latin typeface="Maiandra GD" pitchFamily="34" charset="0"/>
              </a:rPr>
              <a:t>Cockeysville Middle School</a:t>
            </a:r>
          </a:p>
        </p:txBody>
      </p:sp>
      <p:sp>
        <p:nvSpPr>
          <p:cNvPr id="2" name="Title 1" hidden="1"/>
          <p:cNvSpPr>
            <a:spLocks noGrp="1"/>
          </p:cNvSpPr>
          <p:nvPr>
            <p:ph type="ctrTitle"/>
          </p:nvPr>
        </p:nvSpPr>
        <p:spPr/>
        <p:txBody>
          <a:bodyPr/>
          <a:lstStyle/>
          <a:p>
            <a:r>
              <a:rPr lang="en-US" dirty="0"/>
              <a:t>Welcome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afterEffect">
                                  <p:stCondLst>
                                    <p:cond delay="0"/>
                                  </p:stCondLst>
                                  <p:iterate type="lt">
                                    <p:tmPct val="10000"/>
                                  </p:iterate>
                                  <p:childTnLst>
                                    <p:animMotion origin="layout" path="M 0.0 0.0 L 0.0 -0.07213" pathEditMode="relative" ptsTypes="">
                                      <p:cBhvr>
                                        <p:cTn id="6" dur="500" accel="50000" decel="50000" autoRev="1" fill="hold">
                                          <p:stCondLst>
                                            <p:cond delay="0"/>
                                          </p:stCondLst>
                                        </p:cTn>
                                        <p:tgtEl>
                                          <p:spTgt spid="2056"/>
                                        </p:tgtEl>
                                        <p:attrNameLst>
                                          <p:attrName>ppt_x</p:attrName>
                                          <p:attrName>ppt_y</p:attrName>
                                        </p:attrNameLst>
                                      </p:cBhvr>
                                    </p:animMotion>
                                    <p:animRot by="1500000">
                                      <p:cBhvr>
                                        <p:cTn id="7" dur="250" fill="hold">
                                          <p:stCondLst>
                                            <p:cond delay="0"/>
                                          </p:stCondLst>
                                        </p:cTn>
                                        <p:tgtEl>
                                          <p:spTgt spid="2056"/>
                                        </p:tgtEl>
                                        <p:attrNameLst>
                                          <p:attrName>r</p:attrName>
                                        </p:attrNameLst>
                                      </p:cBhvr>
                                    </p:animRot>
                                    <p:animRot by="-1500000">
                                      <p:cBhvr>
                                        <p:cTn id="8" dur="250" fill="hold">
                                          <p:stCondLst>
                                            <p:cond delay="250"/>
                                          </p:stCondLst>
                                        </p:cTn>
                                        <p:tgtEl>
                                          <p:spTgt spid="2056"/>
                                        </p:tgtEl>
                                        <p:attrNameLst>
                                          <p:attrName>r</p:attrName>
                                        </p:attrNameLst>
                                      </p:cBhvr>
                                    </p:animRot>
                                    <p:animRot by="-1500000">
                                      <p:cBhvr>
                                        <p:cTn id="9" dur="250" fill="hold">
                                          <p:stCondLst>
                                            <p:cond delay="500"/>
                                          </p:stCondLst>
                                        </p:cTn>
                                        <p:tgtEl>
                                          <p:spTgt spid="2056"/>
                                        </p:tgtEl>
                                        <p:attrNameLst>
                                          <p:attrName>r</p:attrName>
                                        </p:attrNameLst>
                                      </p:cBhvr>
                                    </p:animRot>
                                    <p:animRot by="1500000">
                                      <p:cBhvr>
                                        <p:cTn id="10" dur="250" fill="hold">
                                          <p:stCondLst>
                                            <p:cond delay="750"/>
                                          </p:stCondLst>
                                        </p:cTn>
                                        <p:tgtEl>
                                          <p:spTgt spid="205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600200" y="361720"/>
            <a:ext cx="5562600" cy="1143000"/>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Social Studies</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457200" y="152400"/>
            <a:ext cx="1371600" cy="1371600"/>
          </a:xfrm>
          <a:prstGeom prst="rect">
            <a:avLst/>
          </a:prstGeom>
          <a:noFill/>
        </p:spPr>
      </p:pic>
      <p:sp>
        <p:nvSpPr>
          <p:cNvPr id="4" name="Rectangle 3"/>
          <p:cNvSpPr/>
          <p:nvPr/>
        </p:nvSpPr>
        <p:spPr>
          <a:xfrm>
            <a:off x="637668" y="1752600"/>
            <a:ext cx="8077200" cy="4093428"/>
          </a:xfrm>
          <a:prstGeom prst="rect">
            <a:avLst/>
          </a:prstGeom>
        </p:spPr>
        <p:txBody>
          <a:bodyPr wrap="square">
            <a:spAutoFit/>
          </a:bodyPr>
          <a:lstStyle/>
          <a:p>
            <a:pPr algn="ctr">
              <a:spcBef>
                <a:spcPts val="0"/>
              </a:spcBef>
            </a:pPr>
            <a:r>
              <a:rPr lang="en-US" altLang="en-US" sz="2800" dirty="0">
                <a:latin typeface="Calibri" pitchFamily="34" charset="0"/>
              </a:rPr>
              <a:t>In the 6</a:t>
            </a:r>
            <a:r>
              <a:rPr lang="en-US" altLang="en-US" sz="2800" baseline="30000" dirty="0">
                <a:latin typeface="Calibri" pitchFamily="34" charset="0"/>
              </a:rPr>
              <a:t>th</a:t>
            </a:r>
            <a:r>
              <a:rPr lang="en-US" altLang="en-US" sz="2800" dirty="0">
                <a:latin typeface="Calibri" pitchFamily="34" charset="0"/>
              </a:rPr>
              <a:t> and 7</a:t>
            </a:r>
            <a:r>
              <a:rPr lang="en-US" altLang="en-US" sz="2800" baseline="30000" dirty="0">
                <a:latin typeface="Calibri" pitchFamily="34" charset="0"/>
              </a:rPr>
              <a:t>th</a:t>
            </a:r>
            <a:r>
              <a:rPr lang="en-US" altLang="en-US" sz="2800" dirty="0">
                <a:latin typeface="Calibri" pitchFamily="34" charset="0"/>
              </a:rPr>
              <a:t> grades, students study </a:t>
            </a:r>
          </a:p>
          <a:p>
            <a:pPr algn="ctr">
              <a:spcBef>
                <a:spcPts val="0"/>
              </a:spcBef>
            </a:pPr>
            <a:r>
              <a:rPr lang="en-US" altLang="en-US" sz="2800" dirty="0">
                <a:latin typeface="Calibri" pitchFamily="34" charset="0"/>
              </a:rPr>
              <a:t>World History. In the 6</a:t>
            </a:r>
            <a:r>
              <a:rPr lang="en-US" altLang="en-US" sz="2800" baseline="30000" dirty="0">
                <a:latin typeface="Calibri" pitchFamily="34" charset="0"/>
              </a:rPr>
              <a:t>th</a:t>
            </a:r>
            <a:r>
              <a:rPr lang="en-US" altLang="en-US" sz="2800" dirty="0">
                <a:latin typeface="Calibri" pitchFamily="34" charset="0"/>
              </a:rPr>
              <a:t> grade, we will study the growth and development of ancient civilizations.  </a:t>
            </a:r>
          </a:p>
          <a:p>
            <a:pPr algn="ctr">
              <a:spcBef>
                <a:spcPts val="0"/>
              </a:spcBef>
            </a:pPr>
            <a:endParaRPr lang="en-US" altLang="en-US" sz="2800" dirty="0">
              <a:latin typeface="Calibri" pitchFamily="34" charset="0"/>
            </a:endParaRPr>
          </a:p>
          <a:p>
            <a:pPr algn="ctr" eaLnBrk="1" hangingPunct="1">
              <a:spcBef>
                <a:spcPts val="0"/>
              </a:spcBef>
            </a:pPr>
            <a:r>
              <a:rPr lang="en-US" altLang="en-US" sz="2800" b="1" dirty="0">
                <a:latin typeface="Calibri" pitchFamily="34" charset="0"/>
              </a:rPr>
              <a:t>The units of study for 6</a:t>
            </a:r>
            <a:r>
              <a:rPr lang="en-US" altLang="en-US" sz="2800" b="1" baseline="30000" dirty="0">
                <a:latin typeface="Calibri" pitchFamily="34" charset="0"/>
              </a:rPr>
              <a:t>th</a:t>
            </a:r>
            <a:r>
              <a:rPr lang="en-US" altLang="en-US" sz="2800" b="1" dirty="0">
                <a:latin typeface="Calibri" pitchFamily="34" charset="0"/>
              </a:rPr>
              <a:t> grade World Cultures are:</a:t>
            </a:r>
            <a:endParaRPr lang="en-US" altLang="en-US" sz="800" b="1" dirty="0">
              <a:latin typeface="Calibri" pitchFamily="34" charset="0"/>
            </a:endParaRPr>
          </a:p>
          <a:p>
            <a:pPr algn="ctr" eaLnBrk="1" hangingPunct="1">
              <a:spcBef>
                <a:spcPts val="0"/>
              </a:spcBef>
            </a:pPr>
            <a:endParaRPr lang="en-US" altLang="en-US" sz="800" dirty="0">
              <a:latin typeface="Calibri" pitchFamily="34" charset="0"/>
            </a:endParaRPr>
          </a:p>
          <a:p>
            <a:pPr marL="457200" indent="-457200" eaLnBrk="1" hangingPunct="1">
              <a:spcBef>
                <a:spcPts val="0"/>
              </a:spcBef>
              <a:buFont typeface="Arial" panose="020B0604020202020204" pitchFamily="34" charset="0"/>
              <a:buChar char="•"/>
            </a:pPr>
            <a:r>
              <a:rPr lang="en-US" altLang="en-US" sz="2800" dirty="0">
                <a:latin typeface="Calibri" pitchFamily="34" charset="0"/>
              </a:rPr>
              <a:t>Geography and Earliest Human Societies	</a:t>
            </a:r>
          </a:p>
          <a:p>
            <a:pPr marL="457200" indent="-457200" eaLnBrk="1" hangingPunct="1">
              <a:spcBef>
                <a:spcPts val="0"/>
              </a:spcBef>
              <a:buFont typeface="Arial" panose="020B0604020202020204" pitchFamily="34" charset="0"/>
              <a:buChar char="•"/>
            </a:pPr>
            <a:r>
              <a:rPr lang="en-US" altLang="en-US" sz="2800" dirty="0">
                <a:latin typeface="Calibri" pitchFamily="34" charset="0"/>
              </a:rPr>
              <a:t>Foundational Civilizations (Mesopotamia &amp; Egypt)</a:t>
            </a:r>
          </a:p>
          <a:p>
            <a:pPr marL="457200" indent="-457200" eaLnBrk="1" hangingPunct="1">
              <a:spcBef>
                <a:spcPts val="0"/>
              </a:spcBef>
              <a:buFont typeface="Arial" panose="020B0604020202020204" pitchFamily="34" charset="0"/>
              <a:buChar char="•"/>
            </a:pPr>
            <a:r>
              <a:rPr lang="en-US" altLang="en-US" sz="2800" dirty="0">
                <a:latin typeface="Calibri" pitchFamily="34" charset="0"/>
              </a:rPr>
              <a:t>Emerging Powers (Greece and Persia)</a:t>
            </a:r>
          </a:p>
          <a:p>
            <a:pPr marL="457200" indent="-457200" eaLnBrk="1" hangingPunct="1">
              <a:spcBef>
                <a:spcPts val="0"/>
              </a:spcBef>
              <a:buFont typeface="Arial" panose="020B0604020202020204" pitchFamily="34" charset="0"/>
              <a:buChar char="•"/>
            </a:pPr>
            <a:r>
              <a:rPr lang="en-US" altLang="en-US" sz="2800" dirty="0">
                <a:latin typeface="Calibri" pitchFamily="34" charset="0"/>
              </a:rPr>
              <a:t>Age of Empires (Rome and China)</a:t>
            </a:r>
          </a:p>
        </p:txBody>
      </p:sp>
      <p:sp>
        <p:nvSpPr>
          <p:cNvPr id="2" name="Title 1" hidden="1"/>
          <p:cNvSpPr>
            <a:spLocks noGrp="1"/>
          </p:cNvSpPr>
          <p:nvPr>
            <p:ph type="title"/>
          </p:nvPr>
        </p:nvSpPr>
        <p:spPr/>
        <p:txBody>
          <a:bodyPr/>
          <a:lstStyle/>
          <a:p>
            <a:r>
              <a:rPr lang="en-US" dirty="0"/>
              <a:t>Social Studies</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2209800" y="283979"/>
            <a:ext cx="4343400" cy="1143000"/>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Math</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304800" y="55379"/>
            <a:ext cx="1371600" cy="1371600"/>
          </a:xfrm>
          <a:prstGeom prst="rect">
            <a:avLst/>
          </a:prstGeom>
          <a:noFill/>
        </p:spPr>
      </p:pic>
      <p:sp>
        <p:nvSpPr>
          <p:cNvPr id="4" name="Content Placeholder 4"/>
          <p:cNvSpPr>
            <a:spLocks noGrp="1"/>
          </p:cNvSpPr>
          <p:nvPr>
            <p:ph idx="1"/>
          </p:nvPr>
        </p:nvSpPr>
        <p:spPr>
          <a:xfrm>
            <a:off x="838200" y="1517650"/>
            <a:ext cx="3733800" cy="2488798"/>
          </a:xfrm>
        </p:spPr>
        <p:txBody>
          <a:bodyPr>
            <a:normAutofit/>
          </a:bodyPr>
          <a:lstStyle/>
          <a:p>
            <a:endParaRPr lang="en-US" sz="1800" b="1" dirty="0"/>
          </a:p>
          <a:p>
            <a:r>
              <a:rPr lang="en-US" sz="1800" b="1" dirty="0"/>
              <a:t>Some of the Topics Covered:</a:t>
            </a:r>
          </a:p>
          <a:p>
            <a:pPr lvl="1"/>
            <a:r>
              <a:rPr lang="en-US" sz="1800" dirty="0"/>
              <a:t>Expressions, Inequalities</a:t>
            </a:r>
          </a:p>
          <a:p>
            <a:pPr lvl="1"/>
            <a:r>
              <a:rPr lang="en-US" sz="1800" dirty="0"/>
              <a:t>Ratios </a:t>
            </a:r>
          </a:p>
          <a:p>
            <a:pPr lvl="1"/>
            <a:r>
              <a:rPr lang="en-US" sz="1800" dirty="0"/>
              <a:t>Geometry</a:t>
            </a:r>
          </a:p>
          <a:p>
            <a:pPr lvl="1"/>
            <a:r>
              <a:rPr lang="en-US" sz="1800" dirty="0"/>
              <a:t>Number relationships</a:t>
            </a:r>
          </a:p>
          <a:p>
            <a:pPr lvl="1"/>
            <a:r>
              <a:rPr lang="en-US" sz="1800" dirty="0"/>
              <a:t>Statistics</a:t>
            </a:r>
          </a:p>
          <a:p>
            <a:pPr marL="457200" lvl="1" indent="0">
              <a:buNone/>
            </a:pPr>
            <a:endParaRPr lang="en-US" dirty="0"/>
          </a:p>
          <a:p>
            <a:pPr marL="457200" lvl="1" indent="0">
              <a:buNone/>
            </a:pPr>
            <a:endParaRPr lang="en-US" dirty="0"/>
          </a:p>
        </p:txBody>
      </p:sp>
      <p:sp>
        <p:nvSpPr>
          <p:cNvPr id="5" name="TextBox 4"/>
          <p:cNvSpPr txBox="1"/>
          <p:nvPr/>
        </p:nvSpPr>
        <p:spPr>
          <a:xfrm>
            <a:off x="647700" y="4267200"/>
            <a:ext cx="3733800" cy="1938992"/>
          </a:xfrm>
          <a:prstGeom prst="rect">
            <a:avLst/>
          </a:prstGeom>
          <a:noFill/>
        </p:spPr>
        <p:txBody>
          <a:bodyPr wrap="square" rtlCol="0">
            <a:spAutoFit/>
          </a:bodyPr>
          <a:lstStyle/>
          <a:p>
            <a:pPr marL="457200" indent="-457200">
              <a:buFont typeface="Arial" panose="020B0604020202020204" pitchFamily="34" charset="0"/>
              <a:buChar char="•"/>
            </a:pPr>
            <a:r>
              <a:rPr lang="en-US" dirty="0"/>
              <a:t>Both Math 6 and Advanced Academic textbooks are available online through the digital content in BCPS One. </a:t>
            </a:r>
          </a:p>
        </p:txBody>
      </p:sp>
      <p:sp>
        <p:nvSpPr>
          <p:cNvPr id="8" name="Content Placeholder 5"/>
          <p:cNvSpPr txBox="1">
            <a:spLocks/>
          </p:cNvSpPr>
          <p:nvPr/>
        </p:nvSpPr>
        <p:spPr>
          <a:xfrm>
            <a:off x="4953000" y="1691515"/>
            <a:ext cx="3962400" cy="2141068"/>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accent1"/>
              </a:buClr>
              <a:buSzPct val="80000"/>
              <a:buFont typeface="Wingdings" pitchFamily="2" charset="2"/>
              <a:buChar char="n"/>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Homework:</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chemeClr val="tx1"/>
                </a:solidFill>
                <a:effectLst/>
                <a:uLnTx/>
                <a:uFillTx/>
                <a:latin typeface="+mn-lt"/>
              </a:rPr>
              <a:t>You will have it every night, sometimes on the weekends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chemeClr val="tx1"/>
                </a:solidFill>
                <a:effectLst/>
                <a:uLnTx/>
                <a:uFillTx/>
                <a:latin typeface="+mn-lt"/>
              </a:rPr>
              <a:t>Shouldn’t take you more than 20-30 minutes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1800" kern="0" dirty="0">
                <a:latin typeface="+mn-lt"/>
              </a:rPr>
              <a:t>Advanced Academic Math classes will be reading and taking notes each night</a:t>
            </a:r>
            <a:endParaRPr kumimoji="0" lang="en-US" sz="1800" b="0" i="0" u="none" strike="noStrike" kern="0" cap="none" spc="0" normalizeH="0" baseline="0" noProof="0" dirty="0">
              <a:ln>
                <a:noFill/>
              </a:ln>
              <a:solidFill>
                <a:schemeClr val="tx1"/>
              </a:solidFill>
              <a:effectLst/>
              <a:uLnTx/>
              <a:uFillTx/>
              <a:latin typeface="+mn-lt"/>
            </a:endParaRPr>
          </a:p>
        </p:txBody>
      </p:sp>
      <p:sp>
        <p:nvSpPr>
          <p:cNvPr id="9" name="TextBox 8"/>
          <p:cNvSpPr txBox="1"/>
          <p:nvPr/>
        </p:nvSpPr>
        <p:spPr>
          <a:xfrm>
            <a:off x="5141167" y="4572000"/>
            <a:ext cx="3810000" cy="1477328"/>
          </a:xfrm>
          <a:prstGeom prst="rect">
            <a:avLst/>
          </a:prstGeom>
          <a:noFill/>
        </p:spPr>
        <p:txBody>
          <a:bodyPr wrap="square" rtlCol="0">
            <a:spAutoFit/>
          </a:bodyPr>
          <a:lstStyle/>
          <a:p>
            <a:r>
              <a:rPr lang="en-US" sz="1800" b="1" dirty="0">
                <a:latin typeface="+mn-lt"/>
              </a:rPr>
              <a:t>Need Help?:</a:t>
            </a:r>
          </a:p>
          <a:p>
            <a:pPr marL="285750" indent="-285750">
              <a:buFont typeface="Arial" panose="020B0604020202020204" pitchFamily="34" charset="0"/>
              <a:buChar char="•"/>
            </a:pPr>
            <a:r>
              <a:rPr lang="en-US" sz="1800" dirty="0">
                <a:latin typeface="+mn-lt"/>
              </a:rPr>
              <a:t>Most math teachers have lunch help or before/afterschool help</a:t>
            </a:r>
          </a:p>
          <a:p>
            <a:pPr marL="285750" indent="-285750">
              <a:buFont typeface="Arial" panose="020B0604020202020204" pitchFamily="34" charset="0"/>
              <a:buChar char="•"/>
            </a:pPr>
            <a:r>
              <a:rPr lang="en-US" sz="1800" dirty="0">
                <a:latin typeface="+mn-lt"/>
              </a:rPr>
              <a:t>Lots of helpful resources on CMS website</a:t>
            </a:r>
          </a:p>
        </p:txBody>
      </p:sp>
      <p:sp>
        <p:nvSpPr>
          <p:cNvPr id="2" name="Title 1" hidden="1"/>
          <p:cNvSpPr>
            <a:spLocks noGrp="1"/>
          </p:cNvSpPr>
          <p:nvPr>
            <p:ph type="title"/>
          </p:nvPr>
        </p:nvSpPr>
        <p:spPr/>
        <p:txBody>
          <a:bodyPr/>
          <a:lstStyle/>
          <a:p>
            <a:r>
              <a:rPr lang="en-US" dirty="0"/>
              <a:t>Math</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562100" y="336014"/>
            <a:ext cx="6781800" cy="1143000"/>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Physical Education</a:t>
            </a:r>
          </a:p>
          <a:p>
            <a:pPr algn="ctr">
              <a:defRPr/>
            </a:pPr>
            <a:r>
              <a:rPr lang="en-US" sz="4800" b="1" kern="0" dirty="0">
                <a:latin typeface="+mj-lt"/>
                <a:ea typeface="+mj-ea"/>
                <a:cs typeface="+mj-cs"/>
              </a:rPr>
              <a:t>and Health</a:t>
            </a:r>
          </a:p>
        </p:txBody>
      </p:sp>
      <p:sp>
        <p:nvSpPr>
          <p:cNvPr id="8" name="Subtitle 2"/>
          <p:cNvSpPr txBox="1">
            <a:spLocks/>
          </p:cNvSpPr>
          <p:nvPr/>
        </p:nvSpPr>
        <p:spPr bwMode="auto">
          <a:xfrm>
            <a:off x="762000" y="1752600"/>
            <a:ext cx="8382000" cy="5036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
                <a:schemeClr val="accent1"/>
              </a:buClr>
              <a:buSzPct val="80000"/>
              <a:tabLst/>
              <a:defRPr/>
            </a:pPr>
            <a:r>
              <a:rPr kumimoji="0" lang="en-US" sz="1600" b="0" i="0" u="none" strike="noStrike" kern="0" cap="none" spc="0" normalizeH="0" baseline="0" noProof="0" dirty="0">
                <a:ln>
                  <a:noFill/>
                </a:ln>
                <a:solidFill>
                  <a:schemeClr val="tx1"/>
                </a:solidFill>
                <a:effectLst/>
                <a:uLnTx/>
                <a:uFillTx/>
                <a:latin typeface="+mj-lt"/>
              </a:rPr>
              <a:t>1. </a:t>
            </a:r>
            <a:r>
              <a:rPr kumimoji="0" lang="en-US" sz="1600" b="0" i="0" u="none" strike="noStrike" kern="0" cap="none" spc="0" normalizeH="0" noProof="0" dirty="0">
                <a:ln>
                  <a:noFill/>
                </a:ln>
                <a:solidFill>
                  <a:schemeClr val="tx1"/>
                </a:solidFill>
                <a:effectLst/>
                <a:uLnTx/>
                <a:uFillTx/>
                <a:latin typeface="+mj-lt"/>
              </a:rPr>
              <a:t> </a:t>
            </a:r>
            <a:r>
              <a:rPr kumimoji="0" lang="en-US" sz="1600" b="0" i="0" u="none" strike="noStrike" kern="0" cap="none" spc="0" normalizeH="0" baseline="0" noProof="0" dirty="0">
                <a:ln>
                  <a:noFill/>
                </a:ln>
                <a:solidFill>
                  <a:schemeClr val="tx1"/>
                </a:solidFill>
                <a:effectLst/>
                <a:uLnTx/>
                <a:uFillTx/>
                <a:latin typeface="+mj-lt"/>
              </a:rPr>
              <a:t>Students have </a:t>
            </a:r>
            <a:r>
              <a:rPr kumimoji="0" lang="en-US" sz="1600" b="0" i="0" strike="noStrike" kern="0" cap="none" spc="0" normalizeH="0" baseline="0" noProof="0" dirty="0">
                <a:ln>
                  <a:noFill/>
                </a:ln>
                <a:solidFill>
                  <a:schemeClr val="tx1"/>
                </a:solidFill>
                <a:effectLst/>
                <a:uLnTx/>
                <a:uFillTx/>
                <a:latin typeface="+mj-lt"/>
              </a:rPr>
              <a:t>P.E. </a:t>
            </a:r>
            <a:r>
              <a:rPr kumimoji="0" lang="en-US" sz="1600" b="0" i="0" u="none" strike="noStrike" kern="0" cap="none" spc="0" normalizeH="0" baseline="0" noProof="0" dirty="0">
                <a:ln>
                  <a:noFill/>
                </a:ln>
                <a:solidFill>
                  <a:schemeClr val="tx1"/>
                </a:solidFill>
                <a:effectLst/>
                <a:uLnTx/>
                <a:uFillTx/>
                <a:latin typeface="+mj-lt"/>
              </a:rPr>
              <a:t>on a daily basis each year.</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noProof="0" dirty="0">
                <a:latin typeface="+mj-lt"/>
              </a:rPr>
              <a:t>2.  S</a:t>
            </a:r>
            <a:r>
              <a:rPr kumimoji="0" lang="en-US" sz="1600" b="0" i="0" u="none" strike="noStrike" kern="0" cap="none" spc="0" normalizeH="0" baseline="0" noProof="0" dirty="0">
                <a:ln>
                  <a:noFill/>
                </a:ln>
                <a:solidFill>
                  <a:schemeClr val="tx1"/>
                </a:solidFill>
                <a:effectLst/>
                <a:uLnTx/>
                <a:uFillTx/>
                <a:latin typeface="+mj-lt"/>
              </a:rPr>
              <a:t>tudents will rotate out of P.E. for 1 quarter in</a:t>
            </a:r>
            <a:r>
              <a:rPr kumimoji="0" lang="en-US" sz="1600" b="0" i="0" u="none" strike="noStrike" kern="0" cap="none" spc="0" normalizeH="0" noProof="0" dirty="0">
                <a:ln>
                  <a:noFill/>
                </a:ln>
                <a:solidFill>
                  <a:schemeClr val="tx1"/>
                </a:solidFill>
                <a:effectLst/>
                <a:uLnTx/>
                <a:uFillTx/>
                <a:latin typeface="+mj-lt"/>
              </a:rPr>
              <a:t> order to receive their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a:t>
            </a:r>
            <a:r>
              <a:rPr kumimoji="0" lang="en-US" sz="1600" b="0" i="0" u="none" strike="noStrike" kern="0" cap="none" spc="0" normalizeH="0" noProof="0" dirty="0">
                <a:ln>
                  <a:noFill/>
                </a:ln>
                <a:solidFill>
                  <a:schemeClr val="tx1"/>
                </a:solidFill>
                <a:effectLst/>
                <a:uLnTx/>
                <a:uFillTx/>
                <a:latin typeface="+mj-lt"/>
              </a:rPr>
              <a:t>Health education requirement</a:t>
            </a:r>
            <a:r>
              <a:rPr kumimoji="0" lang="en-US" sz="1600" b="0" i="0" u="none" strike="noStrike" kern="0" cap="none" spc="0" normalizeH="0" baseline="0" noProof="0" dirty="0">
                <a:ln>
                  <a:noFill/>
                </a:ln>
                <a:solidFill>
                  <a:schemeClr val="tx1"/>
                </a:solidFill>
                <a:effectLst/>
                <a:uLnTx/>
                <a:uFillTx/>
                <a:latin typeface="+mj-lt"/>
              </a:rPr>
              <a:t>.</a:t>
            </a:r>
          </a:p>
          <a:p>
            <a:pPr marR="0" lvl="0" algn="l" defTabSz="914400" rtl="0" eaLnBrk="0" fontAlgn="base" latinLnBrk="0" hangingPunct="0">
              <a:lnSpc>
                <a:spcPct val="100000"/>
              </a:lnSpc>
              <a:spcBef>
                <a:spcPts val="0"/>
              </a:spcBef>
              <a:spcAft>
                <a:spcPct val="0"/>
              </a:spcAft>
              <a:buClr>
                <a:schemeClr val="accent1"/>
              </a:buClr>
              <a:buSzPct val="80000"/>
              <a:tabLst/>
              <a:defRPr/>
            </a:pPr>
            <a:r>
              <a:rPr kumimoji="0" lang="en-US" sz="1600" b="0" i="0" u="none" strike="noStrike" kern="0" cap="none" spc="0" normalizeH="0" baseline="0" noProof="0" dirty="0">
                <a:ln>
                  <a:noFill/>
                </a:ln>
                <a:solidFill>
                  <a:schemeClr val="tx1"/>
                </a:solidFill>
                <a:effectLst/>
                <a:uLnTx/>
                <a:uFillTx/>
                <a:latin typeface="+mj-lt"/>
              </a:rPr>
              <a:t>3.  Students are required by BCPS to wear a P.E. uniform for P.E. class. </a:t>
            </a:r>
          </a:p>
          <a:p>
            <a:pPr marR="0" lvl="0" algn="l" defTabSz="914400" rtl="0" eaLnBrk="0" fontAlgn="base" latinLnBrk="0" hangingPunct="0">
              <a:lnSpc>
                <a:spcPct val="100000"/>
              </a:lnSpc>
              <a:spcBef>
                <a:spcPts val="0"/>
              </a:spcBef>
              <a:spcAft>
                <a:spcPct val="0"/>
              </a:spcAft>
              <a:buClr>
                <a:schemeClr val="accent1"/>
              </a:buClr>
              <a:buSzPct val="80000"/>
              <a:tabLst/>
              <a:defRPr/>
            </a:pPr>
            <a:r>
              <a:rPr kumimoji="0" lang="en-US" sz="1600" b="0" i="0" u="none" strike="noStrike" kern="0" cap="none" spc="0" normalizeH="0" baseline="0" noProof="0" dirty="0">
                <a:ln>
                  <a:noFill/>
                </a:ln>
                <a:solidFill>
                  <a:schemeClr val="tx1"/>
                </a:solidFill>
                <a:effectLst/>
                <a:uLnTx/>
                <a:uFillTx/>
                <a:latin typeface="+mj-lt"/>
              </a:rPr>
              <a:t>4.  It is very important that each student understands how to operate a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a:t>
            </a:r>
            <a:r>
              <a:rPr kumimoji="0" lang="en-US" sz="1600" b="0" i="0" u="none" strike="noStrike" kern="0" cap="none" spc="0" normalizeH="0" baseline="0" noProof="0" dirty="0">
                <a:ln>
                  <a:noFill/>
                </a:ln>
                <a:solidFill>
                  <a:schemeClr val="tx1"/>
                </a:solidFill>
                <a:effectLst/>
                <a:uLnTx/>
                <a:uFillTx/>
                <a:latin typeface="+mj-lt"/>
              </a:rPr>
              <a:t>combination lock as they will be issued their own locker in the P.E. locker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a:t>
            </a:r>
            <a:r>
              <a:rPr kumimoji="0" lang="en-US" sz="1600" b="0" i="0" u="none" strike="noStrike" kern="0" cap="none" spc="0" normalizeH="0" baseline="0" noProof="0" dirty="0">
                <a:ln>
                  <a:noFill/>
                </a:ln>
                <a:solidFill>
                  <a:schemeClr val="tx1"/>
                </a:solidFill>
                <a:effectLst/>
                <a:uLnTx/>
                <a:uFillTx/>
                <a:latin typeface="+mj-lt"/>
              </a:rPr>
              <a:t>room with a built in combination lock.</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5.  The P.E. department will use the first week of school to orientate the 6</a:t>
            </a:r>
            <a:r>
              <a:rPr lang="en-US" sz="1600" kern="0" baseline="30000" dirty="0">
                <a:latin typeface="+mj-lt"/>
              </a:rPr>
              <a:t>th</a:t>
            </a:r>
            <a:r>
              <a:rPr lang="en-US" sz="1600" kern="0" dirty="0">
                <a:latin typeface="+mj-lt"/>
              </a:rPr>
              <a:t>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graders to all of the new procedures in P.E. such as lockers, changing in 3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minutes and securing their personal belongings. No need to worry.</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6</a:t>
            </a:r>
            <a:r>
              <a:rPr kumimoji="0" lang="en-US" sz="1600" b="0" i="0" u="none" strike="noStrike" kern="0" cap="none" spc="0" normalizeH="0" baseline="0" noProof="0" dirty="0">
                <a:ln>
                  <a:noFill/>
                </a:ln>
                <a:solidFill>
                  <a:schemeClr val="tx1"/>
                </a:solidFill>
                <a:effectLst/>
                <a:uLnTx/>
                <a:uFillTx/>
                <a:latin typeface="+mj-lt"/>
              </a:rPr>
              <a:t>.  The P.E. curriculum provides a balanced variety of team, individual,   </a:t>
            </a:r>
          </a:p>
          <a:p>
            <a:pPr marR="0" lvl="0" algn="l" defTabSz="914400" rtl="0" eaLnBrk="0" fontAlgn="base" latinLnBrk="0" hangingPunct="0">
              <a:lnSpc>
                <a:spcPct val="100000"/>
              </a:lnSpc>
              <a:spcBef>
                <a:spcPts val="0"/>
              </a:spcBef>
              <a:spcAft>
                <a:spcPct val="0"/>
              </a:spcAft>
              <a:buClr>
                <a:schemeClr val="accent1"/>
              </a:buClr>
              <a:buSzPct val="80000"/>
              <a:tabLst/>
              <a:defRPr/>
            </a:pPr>
            <a:r>
              <a:rPr kumimoji="0" lang="en-US" sz="1600" b="0" i="0" u="none" strike="noStrike" kern="0" cap="none" spc="0" normalizeH="0" baseline="0" noProof="0" dirty="0">
                <a:ln>
                  <a:noFill/>
                </a:ln>
                <a:solidFill>
                  <a:schemeClr val="tx1"/>
                </a:solidFill>
                <a:effectLst/>
                <a:uLnTx/>
                <a:uFillTx/>
                <a:latin typeface="+mj-lt"/>
              </a:rPr>
              <a:t>     recreational, adventure, and life time activities. Fitness activities are also a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very important </a:t>
            </a:r>
            <a:r>
              <a:rPr kumimoji="0" lang="en-US" sz="1600" b="0" i="0" u="none" strike="noStrike" kern="0" cap="none" spc="0" normalizeH="0" baseline="0" noProof="0" dirty="0">
                <a:ln>
                  <a:noFill/>
                </a:ln>
                <a:solidFill>
                  <a:schemeClr val="tx1"/>
                </a:solidFill>
                <a:effectLst/>
                <a:uLnTx/>
                <a:uFillTx/>
                <a:latin typeface="+mj-lt"/>
              </a:rPr>
              <a:t>part of each class.</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7</a:t>
            </a:r>
            <a:r>
              <a:rPr kumimoji="0" lang="en-US" sz="1600" b="0" i="0" u="none" strike="noStrike" kern="0" cap="none" spc="0" normalizeH="0" baseline="0" noProof="0" dirty="0">
                <a:ln>
                  <a:noFill/>
                </a:ln>
                <a:solidFill>
                  <a:schemeClr val="tx1"/>
                </a:solidFill>
                <a:effectLst/>
                <a:uLnTx/>
                <a:uFillTx/>
                <a:latin typeface="+mj-lt"/>
              </a:rPr>
              <a:t>.  The Health curriculum is more varied by grade level.</a:t>
            </a:r>
            <a:r>
              <a:rPr kumimoji="0" lang="en-US" sz="1600" b="0" i="0" u="none" strike="noStrike" kern="0" cap="none" spc="0" normalizeH="0" noProof="0" dirty="0">
                <a:ln>
                  <a:noFill/>
                </a:ln>
                <a:solidFill>
                  <a:schemeClr val="tx1"/>
                </a:solidFill>
                <a:effectLst/>
                <a:uLnTx/>
                <a:uFillTx/>
                <a:latin typeface="+mj-lt"/>
              </a:rPr>
              <a:t> Each </a:t>
            </a:r>
            <a:r>
              <a:rPr kumimoji="0" lang="en-US" sz="1600" b="0" i="0" u="none" strike="noStrike" kern="0" cap="none" spc="0" normalizeH="0" baseline="0" noProof="0" dirty="0">
                <a:ln>
                  <a:noFill/>
                </a:ln>
                <a:solidFill>
                  <a:schemeClr val="tx1"/>
                </a:solidFill>
                <a:effectLst/>
                <a:uLnTx/>
                <a:uFillTx/>
                <a:latin typeface="+mj-lt"/>
              </a:rPr>
              <a:t>year students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a:t>
            </a:r>
            <a:r>
              <a:rPr kumimoji="0" lang="en-US" sz="1600" b="0" i="0" u="none" strike="noStrike" kern="0" cap="none" spc="0" normalizeH="0" baseline="0" noProof="0" dirty="0">
                <a:ln>
                  <a:noFill/>
                </a:ln>
                <a:solidFill>
                  <a:schemeClr val="tx1"/>
                </a:solidFill>
                <a:effectLst/>
                <a:uLnTx/>
                <a:uFillTx/>
                <a:latin typeface="+mj-lt"/>
              </a:rPr>
              <a:t>will learn about specific topics related to their physical, mental,   </a:t>
            </a:r>
          </a:p>
          <a:p>
            <a:pPr marR="0" lvl="0" algn="l" defTabSz="914400" rtl="0" eaLnBrk="0" fontAlgn="base" latinLnBrk="0" hangingPunct="0">
              <a:lnSpc>
                <a:spcPct val="100000"/>
              </a:lnSpc>
              <a:spcBef>
                <a:spcPts val="0"/>
              </a:spcBef>
              <a:spcAft>
                <a:spcPct val="0"/>
              </a:spcAft>
              <a:buClr>
                <a:schemeClr val="accent1"/>
              </a:buClr>
              <a:buSzPct val="80000"/>
              <a:tabLst/>
              <a:defRPr/>
            </a:pPr>
            <a:r>
              <a:rPr lang="en-US" sz="1600" kern="0" dirty="0">
                <a:latin typeface="+mj-lt"/>
              </a:rPr>
              <a:t>     </a:t>
            </a:r>
            <a:r>
              <a:rPr kumimoji="0" lang="en-US" sz="1600" b="0" i="0" u="none" strike="noStrike" kern="0" cap="none" spc="0" normalizeH="0" baseline="0" noProof="0" dirty="0">
                <a:ln>
                  <a:noFill/>
                </a:ln>
                <a:solidFill>
                  <a:schemeClr val="tx1"/>
                </a:solidFill>
                <a:effectLst/>
                <a:uLnTx/>
                <a:uFillTx/>
                <a:latin typeface="+mj-lt"/>
              </a:rPr>
              <a:t>emotional, and social health and the pursuit of wellness.</a:t>
            </a:r>
          </a:p>
          <a:p>
            <a:pPr lvl="0" algn="ctr" eaLnBrk="0" hangingPunct="0">
              <a:spcBef>
                <a:spcPts val="0"/>
              </a:spcBef>
              <a:buClr>
                <a:schemeClr val="accent1"/>
              </a:buClr>
              <a:buSzPct val="80000"/>
              <a:defRPr/>
            </a:pPr>
            <a:r>
              <a:rPr lang="en-US" sz="1600" u="sng" dirty="0">
                <a:hlinkClick r:id="rId3"/>
              </a:rPr>
              <a:t>The Greatest Show</a:t>
            </a:r>
            <a:endParaRPr lang="en-US" sz="1600" kern="0" dirty="0"/>
          </a:p>
        </p:txBody>
      </p:sp>
      <p:pic>
        <p:nvPicPr>
          <p:cNvPr id="5" name="Picture 2" descr="http://ts3.mm.bing.net/th?id=JN.Um7Hn7twyd%2fem2EIS%2b4uwQ&amp;pid=1.1"/>
          <p:cNvPicPr>
            <a:picLocks noChangeAspect="1" noChangeArrowheads="1"/>
          </p:cNvPicPr>
          <p:nvPr/>
        </p:nvPicPr>
        <p:blipFill>
          <a:blip r:embed="rId4" cstate="print"/>
          <a:srcRect/>
          <a:stretch>
            <a:fillRect/>
          </a:stretch>
        </p:blipFill>
        <p:spPr bwMode="auto">
          <a:xfrm>
            <a:off x="381000" y="107414"/>
            <a:ext cx="1371600" cy="1371600"/>
          </a:xfrm>
          <a:prstGeom prst="rect">
            <a:avLst/>
          </a:prstGeom>
          <a:noFill/>
        </p:spPr>
      </p:pic>
      <p:sp>
        <p:nvSpPr>
          <p:cNvPr id="2" name="Title 1" hidden="1"/>
          <p:cNvSpPr>
            <a:spLocks noGrp="1"/>
          </p:cNvSpPr>
          <p:nvPr>
            <p:ph type="title"/>
          </p:nvPr>
        </p:nvSpPr>
        <p:spPr/>
        <p:txBody>
          <a:bodyPr/>
          <a:lstStyle/>
          <a:p>
            <a:r>
              <a:rPr lang="en-US" dirty="0"/>
              <a:t>PE &amp; Health</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524000" y="152400"/>
            <a:ext cx="6705600" cy="1143000"/>
          </a:xfrm>
          <a:prstGeom prst="rect">
            <a:avLst/>
          </a:prstGeom>
          <a:noFill/>
          <a:ln w="9525">
            <a:noFill/>
            <a:miter lim="800000"/>
            <a:headEnd/>
            <a:tailEnd/>
          </a:ln>
        </p:spPr>
        <p:txBody>
          <a:bodyPr anchor="ctr"/>
          <a:lstStyle/>
          <a:p>
            <a:pPr algn="ctr">
              <a:defRPr/>
            </a:pPr>
            <a:r>
              <a:rPr lang="en-US" sz="4000" b="1" kern="0" dirty="0">
                <a:latin typeface="+mj-lt"/>
                <a:ea typeface="+mj-ea"/>
                <a:cs typeface="+mj-cs"/>
              </a:rPr>
              <a:t>Extra Physical Activities</a:t>
            </a:r>
          </a:p>
        </p:txBody>
      </p:sp>
      <p:sp>
        <p:nvSpPr>
          <p:cNvPr id="9" name="Content Placeholder 2"/>
          <p:cNvSpPr>
            <a:spLocks noGrp="1"/>
          </p:cNvSpPr>
          <p:nvPr>
            <p:ph idx="1"/>
          </p:nvPr>
        </p:nvSpPr>
        <p:spPr>
          <a:xfrm>
            <a:off x="533400" y="1447800"/>
            <a:ext cx="8077200" cy="5181600"/>
          </a:xfrm>
        </p:spPr>
        <p:txBody>
          <a:bodyPr>
            <a:normAutofit/>
          </a:bodyPr>
          <a:lstStyle/>
          <a:p>
            <a:pPr marL="0" indent="0" algn="ctr">
              <a:lnSpc>
                <a:spcPct val="110000"/>
              </a:lnSpc>
              <a:spcBef>
                <a:spcPts val="0"/>
              </a:spcBef>
              <a:buNone/>
            </a:pPr>
            <a:r>
              <a:rPr lang="en-US" b="1" u="sng" dirty="0">
                <a:solidFill>
                  <a:schemeClr val="accent2"/>
                </a:solidFill>
                <a:latin typeface="+mj-lt"/>
              </a:rPr>
              <a:t>Fall</a:t>
            </a:r>
          </a:p>
          <a:p>
            <a:pPr marL="0" indent="0" algn="ctr">
              <a:lnSpc>
                <a:spcPct val="110000"/>
              </a:lnSpc>
              <a:spcBef>
                <a:spcPts val="0"/>
              </a:spcBef>
              <a:buNone/>
            </a:pPr>
            <a:r>
              <a:rPr lang="en-US" dirty="0">
                <a:latin typeface="+mj-lt"/>
              </a:rPr>
              <a:t>Cross country, badminton, soccer (CRC)</a:t>
            </a:r>
          </a:p>
          <a:p>
            <a:pPr marL="0" indent="0" algn="ctr">
              <a:lnSpc>
                <a:spcPct val="110000"/>
              </a:lnSpc>
              <a:spcBef>
                <a:spcPts val="0"/>
              </a:spcBef>
              <a:buNone/>
            </a:pPr>
            <a:endParaRPr lang="en-US" dirty="0">
              <a:latin typeface="+mj-lt"/>
            </a:endParaRPr>
          </a:p>
          <a:p>
            <a:pPr marL="0" indent="0" algn="ctr">
              <a:lnSpc>
                <a:spcPct val="110000"/>
              </a:lnSpc>
              <a:spcBef>
                <a:spcPts val="0"/>
              </a:spcBef>
              <a:buNone/>
            </a:pPr>
            <a:r>
              <a:rPr lang="en-US" b="1" u="sng" dirty="0">
                <a:solidFill>
                  <a:schemeClr val="tx2"/>
                </a:solidFill>
                <a:latin typeface="+mj-lt"/>
              </a:rPr>
              <a:t>Winter</a:t>
            </a:r>
          </a:p>
          <a:p>
            <a:pPr marL="0" indent="0" algn="ctr">
              <a:lnSpc>
                <a:spcPct val="110000"/>
              </a:lnSpc>
              <a:spcBef>
                <a:spcPts val="0"/>
              </a:spcBef>
              <a:buNone/>
            </a:pPr>
            <a:r>
              <a:rPr lang="en-US" dirty="0">
                <a:latin typeface="+mj-lt"/>
              </a:rPr>
              <a:t>Basketball (boys and girls teams)</a:t>
            </a:r>
          </a:p>
          <a:p>
            <a:pPr marL="0" indent="0" algn="ctr">
              <a:lnSpc>
                <a:spcPct val="110000"/>
              </a:lnSpc>
              <a:spcBef>
                <a:spcPts val="0"/>
              </a:spcBef>
              <a:buNone/>
            </a:pPr>
            <a:endParaRPr lang="en-US" dirty="0">
              <a:latin typeface="+mj-lt"/>
            </a:endParaRPr>
          </a:p>
          <a:p>
            <a:pPr marL="0" indent="0" algn="ctr">
              <a:lnSpc>
                <a:spcPct val="110000"/>
              </a:lnSpc>
              <a:spcBef>
                <a:spcPts val="0"/>
              </a:spcBef>
              <a:buNone/>
            </a:pPr>
            <a:r>
              <a:rPr lang="en-US" b="1" u="sng" dirty="0">
                <a:solidFill>
                  <a:srgbClr val="00B050"/>
                </a:solidFill>
                <a:latin typeface="+mj-lt"/>
              </a:rPr>
              <a:t>Spring</a:t>
            </a:r>
          </a:p>
          <a:p>
            <a:pPr marL="0" indent="0" algn="ctr">
              <a:lnSpc>
                <a:spcPct val="110000"/>
              </a:lnSpc>
              <a:spcBef>
                <a:spcPts val="0"/>
              </a:spcBef>
              <a:buNone/>
            </a:pPr>
            <a:r>
              <a:rPr lang="en-US" dirty="0">
                <a:latin typeface="+mj-lt"/>
              </a:rPr>
              <a:t>Track and field, tennis, lacrosse (CRC)</a:t>
            </a:r>
          </a:p>
          <a:p>
            <a:pPr marL="0" indent="0" algn="ctr">
              <a:lnSpc>
                <a:spcPct val="110000"/>
              </a:lnSpc>
              <a:spcBef>
                <a:spcPts val="0"/>
              </a:spcBef>
              <a:buNone/>
            </a:pPr>
            <a:endParaRPr lang="en-US" dirty="0">
              <a:latin typeface="+mj-lt"/>
            </a:endParaRPr>
          </a:p>
          <a:p>
            <a:pPr marL="0" indent="0" algn="ctr">
              <a:lnSpc>
                <a:spcPct val="110000"/>
              </a:lnSpc>
              <a:spcBef>
                <a:spcPts val="0"/>
              </a:spcBef>
              <a:buNone/>
            </a:pPr>
            <a:r>
              <a:rPr lang="en-US" b="1" u="sng" dirty="0">
                <a:solidFill>
                  <a:srgbClr val="FF0000"/>
                </a:solidFill>
                <a:latin typeface="+mj-lt"/>
              </a:rPr>
              <a:t>Year round activities</a:t>
            </a:r>
          </a:p>
          <a:p>
            <a:pPr marL="0" indent="0" algn="ctr">
              <a:lnSpc>
                <a:spcPct val="110000"/>
              </a:lnSpc>
              <a:spcBef>
                <a:spcPts val="0"/>
              </a:spcBef>
              <a:buNone/>
            </a:pPr>
            <a:r>
              <a:rPr lang="en-US" dirty="0">
                <a:latin typeface="+mj-lt"/>
              </a:rPr>
              <a:t>Dance club</a:t>
            </a:r>
          </a:p>
          <a:p>
            <a:pPr marL="0" indent="0" algn="ctr">
              <a:lnSpc>
                <a:spcPct val="110000"/>
              </a:lnSpc>
              <a:spcBef>
                <a:spcPts val="0"/>
              </a:spcBef>
              <a:buNone/>
            </a:pPr>
            <a:r>
              <a:rPr lang="en-US" dirty="0">
                <a:latin typeface="+mj-lt"/>
              </a:rPr>
              <a:t>Intramural open gym before school</a:t>
            </a:r>
          </a:p>
        </p:txBody>
      </p:sp>
      <p:sp>
        <p:nvSpPr>
          <p:cNvPr id="2" name="Title 1" hidden="1"/>
          <p:cNvSpPr>
            <a:spLocks noGrp="1"/>
          </p:cNvSpPr>
          <p:nvPr>
            <p:ph type="title"/>
          </p:nvPr>
        </p:nvSpPr>
        <p:spPr/>
        <p:txBody>
          <a:bodyPr/>
          <a:lstStyle/>
          <a:p>
            <a:r>
              <a:rPr lang="en-US" dirty="0"/>
              <a:t>Extra Curricular</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755780" y="73655"/>
            <a:ext cx="8077200" cy="828675"/>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Science</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371573" y="108265"/>
            <a:ext cx="1219200" cy="1219200"/>
          </a:xfrm>
          <a:prstGeom prst="rect">
            <a:avLst/>
          </a:prstGeom>
          <a:noFill/>
        </p:spPr>
      </p:pic>
      <p:sp>
        <p:nvSpPr>
          <p:cNvPr id="8" name="Rectangle 7"/>
          <p:cNvSpPr/>
          <p:nvPr/>
        </p:nvSpPr>
        <p:spPr>
          <a:xfrm>
            <a:off x="980199" y="1699349"/>
            <a:ext cx="2349782" cy="461665"/>
          </a:xfrm>
          <a:prstGeom prst="rect">
            <a:avLst/>
          </a:prstGeom>
        </p:spPr>
        <p:txBody>
          <a:bodyPr wrap="square">
            <a:spAutoFit/>
          </a:bodyPr>
          <a:lstStyle/>
          <a:p>
            <a:r>
              <a:rPr lang="en-US" b="1" u="sng" dirty="0">
                <a:solidFill>
                  <a:srgbClr val="002060"/>
                </a:solidFill>
              </a:rPr>
              <a:t>CHEMISTRY</a:t>
            </a:r>
            <a:endParaRPr lang="en-US" dirty="0">
              <a:solidFill>
                <a:srgbClr val="002060"/>
              </a:solidFill>
            </a:endParaRPr>
          </a:p>
        </p:txBody>
      </p:sp>
      <p:sp>
        <p:nvSpPr>
          <p:cNvPr id="9" name="Rectangle 8"/>
          <p:cNvSpPr/>
          <p:nvPr/>
        </p:nvSpPr>
        <p:spPr>
          <a:xfrm>
            <a:off x="1016994" y="2099522"/>
            <a:ext cx="2312987" cy="1569660"/>
          </a:xfrm>
          <a:prstGeom prst="rect">
            <a:avLst/>
          </a:prstGeom>
        </p:spPr>
        <p:txBody>
          <a:bodyPr wrap="square">
            <a:spAutoFit/>
          </a:bodyPr>
          <a:lstStyle/>
          <a:p>
            <a:r>
              <a:rPr lang="en-US" sz="1600" dirty="0">
                <a:solidFill>
                  <a:srgbClr val="333333"/>
                </a:solidFill>
                <a:latin typeface="Times New Roman" panose="02020603050405020304" pitchFamily="18" charset="0"/>
                <a:ea typeface="Times New Roman" panose="02020603050405020304" pitchFamily="18" charset="0"/>
              </a:rPr>
              <a:t>This unit provides an introduction to Science skills. It then covers atoms, properties of matter, elements, and compounds.</a:t>
            </a:r>
            <a:endParaRPr lang="en-US" sz="1600" dirty="0"/>
          </a:p>
        </p:txBody>
      </p:sp>
      <p:sp>
        <p:nvSpPr>
          <p:cNvPr id="10" name="Rectangle 9"/>
          <p:cNvSpPr/>
          <p:nvPr/>
        </p:nvSpPr>
        <p:spPr>
          <a:xfrm>
            <a:off x="3787181" y="1684023"/>
            <a:ext cx="1911101" cy="830997"/>
          </a:xfrm>
          <a:prstGeom prst="rect">
            <a:avLst/>
          </a:prstGeom>
        </p:spPr>
        <p:txBody>
          <a:bodyPr wrap="none">
            <a:spAutoFit/>
          </a:bodyPr>
          <a:lstStyle/>
          <a:p>
            <a:pPr algn="ctr"/>
            <a:r>
              <a:rPr lang="en-US" b="1" u="sng" dirty="0">
                <a:solidFill>
                  <a:srgbClr val="002060"/>
                </a:solidFill>
                <a:ea typeface="Times New Roman" panose="02020603050405020304" pitchFamily="18" charset="0"/>
              </a:rPr>
              <a:t>MOTION &amp; </a:t>
            </a:r>
          </a:p>
          <a:p>
            <a:pPr algn="ctr"/>
            <a:r>
              <a:rPr lang="en-US" b="1" u="sng" dirty="0">
                <a:solidFill>
                  <a:srgbClr val="002060"/>
                </a:solidFill>
                <a:ea typeface="Times New Roman" panose="02020603050405020304" pitchFamily="18" charset="0"/>
              </a:rPr>
              <a:t>FORCES</a:t>
            </a:r>
            <a:endParaRPr lang="en-US" dirty="0">
              <a:solidFill>
                <a:srgbClr val="002060"/>
              </a:solidFill>
            </a:endParaRPr>
          </a:p>
        </p:txBody>
      </p:sp>
      <p:sp>
        <p:nvSpPr>
          <p:cNvPr id="11" name="Rectangle 10"/>
          <p:cNvSpPr/>
          <p:nvPr/>
        </p:nvSpPr>
        <p:spPr>
          <a:xfrm>
            <a:off x="3875337" y="2566918"/>
            <a:ext cx="1981200" cy="1323439"/>
          </a:xfrm>
          <a:prstGeom prst="rect">
            <a:avLst/>
          </a:prstGeom>
        </p:spPr>
        <p:txBody>
          <a:bodyPr wrap="square">
            <a:spAutoFit/>
          </a:bodyPr>
          <a:lstStyle/>
          <a:p>
            <a:r>
              <a:rPr lang="en-US" sz="1600" dirty="0">
                <a:solidFill>
                  <a:srgbClr val="333333"/>
                </a:solidFill>
                <a:latin typeface="Times New Roman" panose="02020603050405020304" pitchFamily="18" charset="0"/>
                <a:ea typeface="Times New Roman" panose="02020603050405020304" pitchFamily="18" charset="0"/>
              </a:rPr>
              <a:t>This unit covers the concepts of motion, forces, and energy.  We will focus on Newton’s laws.</a:t>
            </a:r>
            <a:endParaRPr lang="en-US" sz="1600" dirty="0"/>
          </a:p>
        </p:txBody>
      </p:sp>
      <p:sp>
        <p:nvSpPr>
          <p:cNvPr id="13" name="Rectangle 12"/>
          <p:cNvSpPr/>
          <p:nvPr/>
        </p:nvSpPr>
        <p:spPr>
          <a:xfrm>
            <a:off x="6394945" y="1750970"/>
            <a:ext cx="2216505" cy="461665"/>
          </a:xfrm>
          <a:prstGeom prst="rect">
            <a:avLst/>
          </a:prstGeom>
        </p:spPr>
        <p:txBody>
          <a:bodyPr wrap="square">
            <a:spAutoFit/>
          </a:bodyPr>
          <a:lstStyle/>
          <a:p>
            <a:r>
              <a:rPr lang="en-US" b="1" u="sng" dirty="0">
                <a:solidFill>
                  <a:srgbClr val="002060"/>
                </a:solidFill>
                <a:ea typeface="Times New Roman" panose="02020603050405020304" pitchFamily="18" charset="0"/>
              </a:rPr>
              <a:t>ASTRONOMY</a:t>
            </a:r>
            <a:endParaRPr lang="en-US" dirty="0">
              <a:solidFill>
                <a:srgbClr val="002060"/>
              </a:solidFill>
            </a:endParaRPr>
          </a:p>
        </p:txBody>
      </p:sp>
      <p:sp>
        <p:nvSpPr>
          <p:cNvPr id="14" name="Rectangle 13"/>
          <p:cNvSpPr/>
          <p:nvPr/>
        </p:nvSpPr>
        <p:spPr>
          <a:xfrm>
            <a:off x="6401893" y="2132666"/>
            <a:ext cx="2438400" cy="2062103"/>
          </a:xfrm>
          <a:prstGeom prst="rect">
            <a:avLst/>
          </a:prstGeom>
        </p:spPr>
        <p:txBody>
          <a:bodyPr wrap="square">
            <a:spAutoFit/>
          </a:bodyPr>
          <a:lstStyle/>
          <a:p>
            <a:r>
              <a:rPr lang="en-US" sz="1600" dirty="0">
                <a:solidFill>
                  <a:srgbClr val="333333"/>
                </a:solidFill>
                <a:latin typeface="Times New Roman" panose="02020603050405020304" pitchFamily="18" charset="0"/>
                <a:ea typeface="Times New Roman" panose="02020603050405020304" pitchFamily="18" charset="0"/>
              </a:rPr>
              <a:t>This unit begins with an exploration of the structure of the universe, including galaxies and gravity.  Then the relationships between the earth, sun and moon are explored to identify patterns. </a:t>
            </a:r>
            <a:endParaRPr lang="en-US" sz="1600" dirty="0"/>
          </a:p>
        </p:txBody>
      </p:sp>
      <p:sp>
        <p:nvSpPr>
          <p:cNvPr id="15" name="Rectangle 14"/>
          <p:cNvSpPr/>
          <p:nvPr/>
        </p:nvSpPr>
        <p:spPr>
          <a:xfrm>
            <a:off x="1017252" y="4571999"/>
            <a:ext cx="2806982" cy="461665"/>
          </a:xfrm>
          <a:prstGeom prst="rect">
            <a:avLst/>
          </a:prstGeom>
        </p:spPr>
        <p:txBody>
          <a:bodyPr wrap="square">
            <a:spAutoFit/>
          </a:bodyPr>
          <a:lstStyle/>
          <a:p>
            <a:r>
              <a:rPr lang="en-US" b="1" u="sng" dirty="0">
                <a:solidFill>
                  <a:srgbClr val="002060"/>
                </a:solidFill>
              </a:rPr>
              <a:t>EARTH SCIENCE</a:t>
            </a:r>
            <a:endParaRPr lang="en-US" dirty="0">
              <a:solidFill>
                <a:srgbClr val="002060"/>
              </a:solidFill>
            </a:endParaRPr>
          </a:p>
        </p:txBody>
      </p:sp>
      <p:sp>
        <p:nvSpPr>
          <p:cNvPr id="16" name="Rectangle 15"/>
          <p:cNvSpPr/>
          <p:nvPr/>
        </p:nvSpPr>
        <p:spPr>
          <a:xfrm>
            <a:off x="1188865" y="4941331"/>
            <a:ext cx="2387503" cy="1569660"/>
          </a:xfrm>
          <a:prstGeom prst="rect">
            <a:avLst/>
          </a:prstGeom>
        </p:spPr>
        <p:txBody>
          <a:bodyPr wrap="square">
            <a:spAutoFit/>
          </a:bodyPr>
          <a:lstStyle/>
          <a:p>
            <a:r>
              <a:rPr lang="en-US" sz="1600" dirty="0">
                <a:solidFill>
                  <a:srgbClr val="333333"/>
                </a:solidFill>
                <a:latin typeface="Times New Roman" panose="02020603050405020304" pitchFamily="18" charset="0"/>
                <a:ea typeface="Times New Roman" panose="02020603050405020304" pitchFamily="18" charset="0"/>
              </a:rPr>
              <a:t>This unit begins with an exploration of the layers of the Earth and their properties. This leads into the study of plate tectonics and resulting phenomena.</a:t>
            </a:r>
            <a:endParaRPr lang="en-US" sz="1600" dirty="0"/>
          </a:p>
        </p:txBody>
      </p:sp>
      <p:sp>
        <p:nvSpPr>
          <p:cNvPr id="18" name="Rectangle 17"/>
          <p:cNvSpPr/>
          <p:nvPr/>
        </p:nvSpPr>
        <p:spPr>
          <a:xfrm>
            <a:off x="4981153" y="4571999"/>
            <a:ext cx="2101754" cy="461665"/>
          </a:xfrm>
          <a:prstGeom prst="rect">
            <a:avLst/>
          </a:prstGeom>
        </p:spPr>
        <p:txBody>
          <a:bodyPr wrap="square">
            <a:spAutoFit/>
          </a:bodyPr>
          <a:lstStyle/>
          <a:p>
            <a:r>
              <a:rPr lang="en-US" b="1" u="sng" dirty="0">
                <a:solidFill>
                  <a:srgbClr val="002060"/>
                </a:solidFill>
                <a:ea typeface="Times New Roman" panose="02020603050405020304" pitchFamily="18" charset="0"/>
              </a:rPr>
              <a:t>ECOLOGY</a:t>
            </a:r>
            <a:endParaRPr lang="en-US" dirty="0">
              <a:solidFill>
                <a:srgbClr val="002060"/>
              </a:solidFill>
            </a:endParaRPr>
          </a:p>
        </p:txBody>
      </p:sp>
      <p:sp>
        <p:nvSpPr>
          <p:cNvPr id="19" name="Rectangle 18"/>
          <p:cNvSpPr/>
          <p:nvPr/>
        </p:nvSpPr>
        <p:spPr>
          <a:xfrm>
            <a:off x="4981153" y="4988937"/>
            <a:ext cx="2521930" cy="1569660"/>
          </a:xfrm>
          <a:prstGeom prst="rect">
            <a:avLst/>
          </a:prstGeom>
        </p:spPr>
        <p:txBody>
          <a:bodyPr wrap="square">
            <a:spAutoFit/>
          </a:bodyPr>
          <a:lstStyle/>
          <a:p>
            <a:r>
              <a:rPr lang="en-US" sz="1600" dirty="0">
                <a:solidFill>
                  <a:srgbClr val="333333"/>
                </a:solidFill>
                <a:latin typeface="Times New Roman" panose="02020603050405020304" pitchFamily="18" charset="0"/>
                <a:ea typeface="Times New Roman" panose="02020603050405020304" pitchFamily="18" charset="0"/>
              </a:rPr>
              <a:t>This unit covers an exploration of ecology and the environment. The focus is on the interrelation between various organisms and their environment. </a:t>
            </a:r>
            <a:endParaRPr lang="en-US" sz="1600" dirty="0"/>
          </a:p>
        </p:txBody>
      </p:sp>
      <p:sp>
        <p:nvSpPr>
          <p:cNvPr id="2" name="Title 1" hidden="1"/>
          <p:cNvSpPr>
            <a:spLocks noGrp="1"/>
          </p:cNvSpPr>
          <p:nvPr>
            <p:ph type="title"/>
          </p:nvPr>
        </p:nvSpPr>
        <p:spPr/>
        <p:txBody>
          <a:bodyPr/>
          <a:lstStyle/>
          <a:p>
            <a:r>
              <a:rPr lang="en-US" dirty="0"/>
              <a:t>Science</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09600" y="160953"/>
            <a:ext cx="8077200" cy="1143000"/>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Language Arts</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381000" y="46653"/>
            <a:ext cx="1371600" cy="1371600"/>
          </a:xfrm>
          <a:prstGeom prst="rect">
            <a:avLst/>
          </a:prstGeom>
          <a:noFill/>
        </p:spPr>
      </p:pic>
      <p:sp>
        <p:nvSpPr>
          <p:cNvPr id="9" name="Subtitle 2"/>
          <p:cNvSpPr>
            <a:spLocks noGrp="1"/>
          </p:cNvSpPr>
          <p:nvPr>
            <p:ph idx="1"/>
          </p:nvPr>
        </p:nvSpPr>
        <p:spPr>
          <a:xfrm>
            <a:off x="228600" y="1509228"/>
            <a:ext cx="3810000" cy="5257800"/>
          </a:xfrm>
          <a:noFill/>
        </p:spPr>
        <p:txBody>
          <a:bodyPr>
            <a:normAutofit fontScale="77500" lnSpcReduction="20000"/>
          </a:bodyPr>
          <a:lstStyle/>
          <a:p>
            <a:pPr marL="0" indent="0" algn="ctr">
              <a:lnSpc>
                <a:spcPct val="120000"/>
              </a:lnSpc>
              <a:spcBef>
                <a:spcPts val="0"/>
              </a:spcBef>
              <a:buNone/>
            </a:pPr>
            <a:r>
              <a:rPr lang="en-US" sz="2600" b="1" u="sng" dirty="0"/>
              <a:t>Possible Academic Units</a:t>
            </a:r>
          </a:p>
          <a:p>
            <a:pPr marL="0" indent="0">
              <a:lnSpc>
                <a:spcPct val="120000"/>
              </a:lnSpc>
              <a:spcBef>
                <a:spcPts val="0"/>
              </a:spcBef>
              <a:buNone/>
            </a:pPr>
            <a:endParaRPr lang="en-US" sz="1700" b="1" dirty="0"/>
          </a:p>
          <a:p>
            <a:pPr marL="0" indent="0">
              <a:lnSpc>
                <a:spcPct val="120000"/>
              </a:lnSpc>
              <a:spcBef>
                <a:spcPts val="0"/>
              </a:spcBef>
              <a:buNone/>
            </a:pPr>
            <a:r>
              <a:rPr lang="en-US" sz="2600" b="1" dirty="0"/>
              <a:t>Inspired by Change: Exploring Acts of Courage</a:t>
            </a:r>
          </a:p>
          <a:p>
            <a:pPr marL="0" indent="0">
              <a:lnSpc>
                <a:spcPct val="120000"/>
              </a:lnSpc>
              <a:spcBef>
                <a:spcPts val="0"/>
              </a:spcBef>
              <a:buNone/>
            </a:pPr>
            <a:r>
              <a:rPr lang="en-US" dirty="0"/>
              <a:t>	</a:t>
            </a:r>
            <a:r>
              <a:rPr lang="en-US" sz="2300" dirty="0"/>
              <a:t>Text – </a:t>
            </a:r>
            <a:r>
              <a:rPr lang="en-US" sz="2300" u="sng" dirty="0"/>
              <a:t>The Cay</a:t>
            </a:r>
          </a:p>
          <a:p>
            <a:pPr marL="0" indent="0">
              <a:lnSpc>
                <a:spcPct val="120000"/>
              </a:lnSpc>
              <a:spcBef>
                <a:spcPts val="0"/>
              </a:spcBef>
              <a:buNone/>
            </a:pPr>
            <a:endParaRPr lang="en-US" sz="1700" u="sng" dirty="0"/>
          </a:p>
          <a:p>
            <a:pPr marL="0" indent="0">
              <a:lnSpc>
                <a:spcPct val="120000"/>
              </a:lnSpc>
              <a:spcBef>
                <a:spcPts val="0"/>
              </a:spcBef>
              <a:buNone/>
            </a:pPr>
            <a:r>
              <a:rPr lang="en-US" sz="2600" b="1" dirty="0"/>
              <a:t>Changes in Our Perspective: Discovering Mythological Allusion</a:t>
            </a:r>
          </a:p>
          <a:p>
            <a:pPr marL="0" indent="0">
              <a:lnSpc>
                <a:spcPct val="120000"/>
              </a:lnSpc>
              <a:spcBef>
                <a:spcPts val="0"/>
              </a:spcBef>
              <a:buNone/>
            </a:pPr>
            <a:r>
              <a:rPr lang="en-US" dirty="0"/>
              <a:t>	</a:t>
            </a:r>
            <a:r>
              <a:rPr lang="en-US" sz="2300" dirty="0"/>
              <a:t>Text – </a:t>
            </a:r>
            <a:r>
              <a:rPr lang="en-US" sz="2300" u="sng" dirty="0"/>
              <a:t>The Lightning Thief</a:t>
            </a:r>
          </a:p>
          <a:p>
            <a:pPr marL="0" indent="0">
              <a:lnSpc>
                <a:spcPct val="120000"/>
              </a:lnSpc>
              <a:spcBef>
                <a:spcPts val="0"/>
              </a:spcBef>
              <a:buNone/>
            </a:pPr>
            <a:endParaRPr lang="en-US" sz="1700" dirty="0"/>
          </a:p>
          <a:p>
            <a:pPr marL="0" indent="0">
              <a:lnSpc>
                <a:spcPct val="120000"/>
              </a:lnSpc>
              <a:spcBef>
                <a:spcPts val="0"/>
              </a:spcBef>
              <a:buNone/>
            </a:pPr>
            <a:r>
              <a:rPr lang="en-US" sz="2600" b="1" dirty="0"/>
              <a:t>Challenges of Change: Embracing Our Heritage </a:t>
            </a:r>
          </a:p>
          <a:p>
            <a:pPr marL="0" indent="0">
              <a:lnSpc>
                <a:spcPct val="120000"/>
              </a:lnSpc>
              <a:spcBef>
                <a:spcPts val="0"/>
              </a:spcBef>
              <a:buNone/>
            </a:pPr>
            <a:r>
              <a:rPr lang="en-US" dirty="0"/>
              <a:t>	</a:t>
            </a:r>
            <a:r>
              <a:rPr lang="en-US" sz="2300" dirty="0"/>
              <a:t>Text – </a:t>
            </a:r>
            <a:r>
              <a:rPr lang="en-US" sz="2300" u="sng" dirty="0"/>
              <a:t>Esperanza Rising</a:t>
            </a:r>
          </a:p>
          <a:p>
            <a:pPr marL="0" indent="0">
              <a:lnSpc>
                <a:spcPct val="120000"/>
              </a:lnSpc>
              <a:spcBef>
                <a:spcPts val="0"/>
              </a:spcBef>
              <a:buNone/>
            </a:pPr>
            <a:endParaRPr lang="en-US" sz="1700" dirty="0"/>
          </a:p>
          <a:p>
            <a:pPr marL="0" indent="0">
              <a:lnSpc>
                <a:spcPct val="120000"/>
              </a:lnSpc>
              <a:spcBef>
                <a:spcPts val="0"/>
              </a:spcBef>
              <a:buNone/>
            </a:pPr>
            <a:r>
              <a:rPr lang="en-US" sz="2600" b="1" dirty="0"/>
              <a:t>Individual Changes: Determining Our Own Pathways to Adulthood</a:t>
            </a:r>
          </a:p>
          <a:p>
            <a:pPr marL="0" indent="0">
              <a:lnSpc>
                <a:spcPct val="120000"/>
              </a:lnSpc>
              <a:spcBef>
                <a:spcPts val="0"/>
              </a:spcBef>
              <a:buNone/>
            </a:pPr>
            <a:r>
              <a:rPr lang="en-US" dirty="0"/>
              <a:t>	</a:t>
            </a:r>
            <a:r>
              <a:rPr lang="en-US" sz="2300" dirty="0"/>
              <a:t>Text – </a:t>
            </a:r>
            <a:r>
              <a:rPr lang="en-US" sz="2300" u="sng" dirty="0"/>
              <a:t>My Life in Dog Years</a:t>
            </a:r>
            <a:endParaRPr lang="en-US" sz="2300" dirty="0"/>
          </a:p>
          <a:p>
            <a:pPr marL="0" indent="0">
              <a:buNone/>
            </a:pPr>
            <a:endParaRPr lang="en-US" b="1" dirty="0"/>
          </a:p>
        </p:txBody>
      </p:sp>
      <p:sp>
        <p:nvSpPr>
          <p:cNvPr id="10" name="Content Placeholder 4"/>
          <p:cNvSpPr txBox="1">
            <a:spLocks/>
          </p:cNvSpPr>
          <p:nvPr/>
        </p:nvSpPr>
        <p:spPr bwMode="auto">
          <a:xfrm>
            <a:off x="4411825" y="1522057"/>
            <a:ext cx="411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0" marR="0" lvl="0" indent="0" algn="ctr"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1" i="0" u="sng" strike="noStrike" kern="0" cap="none" spc="0" normalizeH="0" baseline="0" noProof="0" dirty="0">
                <a:ln>
                  <a:noFill/>
                </a:ln>
                <a:solidFill>
                  <a:schemeClr val="tx1"/>
                </a:solidFill>
                <a:effectLst/>
                <a:uLnTx/>
                <a:uFillTx/>
                <a:latin typeface="+mn-lt"/>
                <a:ea typeface="+mn-ea"/>
                <a:cs typeface="+mn-cs"/>
              </a:rPr>
              <a:t>Possible Advanced Academic Units</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endParaRPr kumimoji="0" lang="en-US" sz="1200" b="1" i="0" u="sng" strike="noStrike" kern="0" cap="none" spc="0" normalizeH="0" baseline="0" noProof="0" dirty="0">
              <a:ln>
                <a:noFill/>
              </a:ln>
              <a:solidFill>
                <a:schemeClr val="tx1"/>
              </a:solidFill>
              <a:effectLst/>
              <a:uLnTx/>
              <a:uFillTx/>
              <a:latin typeface="+mn-lt"/>
              <a:ea typeface="+mn-ea"/>
              <a:cs typeface="+mn-cs"/>
            </a:endParaRP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Transformative Change: Analyzing Internal and External Influences</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     	</a:t>
            </a:r>
            <a:r>
              <a:rPr kumimoji="0" lang="en-US" sz="1600" b="0" i="0" u="none" strike="noStrike" kern="0" cap="none" spc="0" normalizeH="0" baseline="0" noProof="0" dirty="0">
                <a:ln>
                  <a:noFill/>
                </a:ln>
                <a:solidFill>
                  <a:schemeClr val="tx1"/>
                </a:solidFill>
                <a:effectLst/>
                <a:uLnTx/>
                <a:uFillTx/>
                <a:latin typeface="+mn-lt"/>
                <a:ea typeface="+mn-ea"/>
                <a:cs typeface="+mn-cs"/>
              </a:rPr>
              <a:t>Text – </a:t>
            </a:r>
            <a:r>
              <a:rPr kumimoji="0" lang="en-US" sz="1600" b="0" i="0" u="sng" strike="noStrike" kern="0" cap="none" spc="0" normalizeH="0" baseline="0" noProof="0" dirty="0">
                <a:ln>
                  <a:noFill/>
                </a:ln>
                <a:solidFill>
                  <a:schemeClr val="tx1"/>
                </a:solidFill>
                <a:effectLst/>
                <a:uLnTx/>
                <a:uFillTx/>
                <a:latin typeface="+mn-lt"/>
                <a:ea typeface="+mn-ea"/>
                <a:cs typeface="+mn-cs"/>
              </a:rPr>
              <a:t>The Giver</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endParaRPr kumimoji="0" lang="en-US" sz="1200" b="0" i="0" u="sng" strike="noStrike" kern="0" cap="none" spc="0" normalizeH="0" baseline="0" noProof="0" dirty="0">
              <a:ln>
                <a:noFill/>
              </a:ln>
              <a:solidFill>
                <a:schemeClr val="tx1"/>
              </a:solidFill>
              <a:effectLst/>
              <a:uLnTx/>
              <a:uFillTx/>
              <a:latin typeface="+mn-lt"/>
              <a:ea typeface="+mn-ea"/>
              <a:cs typeface="+mn-cs"/>
            </a:endParaRP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Agents of Change: Understanding the Power of the Pen</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       	</a:t>
            </a:r>
            <a:r>
              <a:rPr kumimoji="0" lang="en-US" sz="1600" b="0" i="0" u="none" strike="noStrike" kern="0" cap="none" spc="0" normalizeH="0" baseline="0" noProof="0" dirty="0">
                <a:ln>
                  <a:noFill/>
                </a:ln>
                <a:solidFill>
                  <a:schemeClr val="tx1"/>
                </a:solidFill>
                <a:effectLst/>
                <a:uLnTx/>
                <a:uFillTx/>
                <a:latin typeface="+mn-lt"/>
                <a:ea typeface="+mn-ea"/>
                <a:cs typeface="+mn-cs"/>
              </a:rPr>
              <a:t>Text – </a:t>
            </a:r>
            <a:r>
              <a:rPr kumimoji="0" lang="en-US" sz="1600" b="0" i="0" u="sng" strike="noStrike" kern="0" cap="none" spc="0" normalizeH="0" baseline="0" noProof="0" dirty="0">
                <a:ln>
                  <a:noFill/>
                </a:ln>
                <a:solidFill>
                  <a:schemeClr val="tx1"/>
                </a:solidFill>
                <a:effectLst/>
                <a:uLnTx/>
                <a:uFillTx/>
                <a:latin typeface="+mn-lt"/>
                <a:ea typeface="+mn-ea"/>
                <a:cs typeface="+mn-cs"/>
              </a:rPr>
              <a:t>The Adventures of Tom </a:t>
            </a:r>
            <a:r>
              <a:rPr kumimoji="0" lang="en-US" sz="1600" b="0" i="0" strike="noStrike" kern="0" cap="none" spc="0" normalizeH="0" baseline="0" noProof="0" dirty="0">
                <a:ln>
                  <a:noFill/>
                </a:ln>
                <a:solidFill>
                  <a:schemeClr val="tx1"/>
                </a:solidFill>
                <a:effectLst/>
                <a:uLnTx/>
                <a:uFillTx/>
                <a:latin typeface="+mn-lt"/>
                <a:ea typeface="+mn-ea"/>
                <a:cs typeface="+mn-cs"/>
              </a:rPr>
              <a:t>	</a:t>
            </a:r>
            <a:r>
              <a:rPr kumimoji="0" lang="en-US" sz="1600" b="0" i="0" u="sng" strike="noStrike" kern="0" cap="none" spc="0" normalizeH="0" baseline="0" noProof="0" dirty="0">
                <a:ln>
                  <a:noFill/>
                </a:ln>
                <a:solidFill>
                  <a:schemeClr val="tx1"/>
                </a:solidFill>
                <a:effectLst/>
                <a:uLnTx/>
                <a:uFillTx/>
                <a:latin typeface="+mn-lt"/>
                <a:ea typeface="+mn-ea"/>
                <a:cs typeface="+mn-cs"/>
              </a:rPr>
              <a:t>Sawyer</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endParaRPr kumimoji="0" lang="en-US" sz="1200" b="0" i="0" u="sng" strike="noStrike" kern="0" cap="none" spc="0" normalizeH="0" baseline="0" noProof="0" dirty="0">
              <a:ln>
                <a:noFill/>
              </a:ln>
              <a:solidFill>
                <a:schemeClr val="tx1"/>
              </a:solidFill>
              <a:effectLst/>
              <a:uLnTx/>
              <a:uFillTx/>
              <a:latin typeface="+mn-lt"/>
              <a:ea typeface="+mn-ea"/>
              <a:cs typeface="+mn-cs"/>
            </a:endParaRP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Withstanding Change : Exploring Universal Archetypes</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0" i="0" u="none" strike="noStrike" kern="0" cap="none" spc="0" normalizeH="0" baseline="0" noProof="0" dirty="0">
                <a:ln>
                  <a:noFill/>
                </a:ln>
                <a:solidFill>
                  <a:schemeClr val="tx1"/>
                </a:solidFill>
                <a:effectLst/>
                <a:uLnTx/>
                <a:uFillTx/>
                <a:latin typeface="+mn-lt"/>
                <a:ea typeface="+mn-ea"/>
                <a:cs typeface="+mn-cs"/>
              </a:rPr>
              <a:t>     	</a:t>
            </a:r>
            <a:r>
              <a:rPr kumimoji="0" lang="en-US" sz="1600" b="0" i="0" u="none" strike="noStrike" kern="0" cap="none" spc="0" normalizeH="0" baseline="0" noProof="0" dirty="0">
                <a:ln>
                  <a:noFill/>
                </a:ln>
                <a:solidFill>
                  <a:schemeClr val="tx1"/>
                </a:solidFill>
                <a:effectLst/>
                <a:uLnTx/>
                <a:uFillTx/>
                <a:latin typeface="+mn-lt"/>
                <a:ea typeface="+mn-ea"/>
                <a:cs typeface="+mn-cs"/>
              </a:rPr>
              <a:t>Text – Mythology</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endParaRPr kumimoji="0" lang="en-US" sz="1200" b="0" i="0" u="none" strike="noStrike" kern="0" cap="none" spc="0" normalizeH="0" baseline="0" noProof="0" dirty="0">
              <a:ln>
                <a:noFill/>
              </a:ln>
              <a:solidFill>
                <a:schemeClr val="tx1"/>
              </a:solidFill>
              <a:effectLst/>
              <a:uLnTx/>
              <a:uFillTx/>
              <a:latin typeface="+mn-lt"/>
              <a:ea typeface="+mn-ea"/>
              <a:cs typeface="+mn-cs"/>
            </a:endParaRP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800" b="1" i="0" u="none" strike="noStrike" kern="0" cap="none" spc="0" normalizeH="0" baseline="0" noProof="0" dirty="0">
                <a:ln>
                  <a:noFill/>
                </a:ln>
                <a:solidFill>
                  <a:schemeClr val="tx1"/>
                </a:solidFill>
                <a:effectLst/>
                <a:uLnTx/>
                <a:uFillTx/>
                <a:latin typeface="+mn-lt"/>
                <a:ea typeface="+mn-ea"/>
                <a:cs typeface="+mn-cs"/>
              </a:rPr>
              <a:t>Interpretive Change : Developing a Critical Lens</a:t>
            </a:r>
          </a:p>
          <a:p>
            <a:pPr marL="0" marR="0" lvl="0" indent="0" defTabSz="914400" rtl="0" eaLnBrk="0" fontAlgn="base" latinLnBrk="0" hangingPunct="0">
              <a:lnSpc>
                <a:spcPct val="100000"/>
              </a:lnSpc>
              <a:spcBef>
                <a:spcPts val="0"/>
              </a:spcBef>
              <a:spcAft>
                <a:spcPct val="0"/>
              </a:spcAft>
              <a:buClr>
                <a:schemeClr val="accent1"/>
              </a:buClr>
              <a:buSzPct val="80000"/>
              <a:buFont typeface="Wingdings" pitchFamily="2" charset="2"/>
              <a:buNone/>
              <a:tabLst/>
              <a:defRPr/>
            </a:pPr>
            <a:r>
              <a:rPr kumimoji="0" lang="en-US" sz="1600" b="0" i="0" u="none" strike="noStrike" kern="0" cap="none" spc="0" normalizeH="0" baseline="0" noProof="0" dirty="0">
                <a:ln>
                  <a:noFill/>
                </a:ln>
                <a:solidFill>
                  <a:schemeClr val="tx1"/>
                </a:solidFill>
                <a:effectLst/>
                <a:uLnTx/>
                <a:uFillTx/>
                <a:latin typeface="+mn-lt"/>
                <a:ea typeface="+mn-ea"/>
                <a:cs typeface="+mn-cs"/>
              </a:rPr>
              <a:t>     	Text – </a:t>
            </a:r>
            <a:r>
              <a:rPr kumimoji="0" lang="en-US" sz="1600" b="0" i="0" u="sng" strike="noStrike" kern="0" cap="none" spc="0" normalizeH="0" baseline="0" noProof="0" dirty="0">
                <a:ln>
                  <a:noFill/>
                </a:ln>
                <a:solidFill>
                  <a:schemeClr val="tx1"/>
                </a:solidFill>
                <a:effectLst/>
                <a:uLnTx/>
                <a:uFillTx/>
                <a:latin typeface="+mn-lt"/>
                <a:ea typeface="+mn-ea"/>
                <a:cs typeface="+mn-cs"/>
              </a:rPr>
              <a:t>The Shakespeare Stealer </a:t>
            </a:r>
            <a:r>
              <a:rPr kumimoji="0" lang="en-US" sz="1600" b="0" i="0" strike="noStrike" kern="0" cap="none" spc="0" normalizeH="0" baseline="0" noProof="0" dirty="0">
                <a:ln>
                  <a:noFill/>
                </a:ln>
                <a:solidFill>
                  <a:schemeClr val="tx1"/>
                </a:solidFill>
                <a:effectLst/>
                <a:uLnTx/>
                <a:uFillTx/>
                <a:latin typeface="+mn-lt"/>
                <a:ea typeface="+mn-ea"/>
                <a:cs typeface="+mn-cs"/>
              </a:rPr>
              <a:t>	</a:t>
            </a:r>
            <a:r>
              <a:rPr kumimoji="0" lang="en-US" sz="1600" b="0" i="0" u="none" strike="noStrike" kern="0" cap="none" spc="0" normalizeH="0" baseline="0" noProof="0" dirty="0">
                <a:ln>
                  <a:noFill/>
                </a:ln>
                <a:solidFill>
                  <a:schemeClr val="tx1"/>
                </a:solidFill>
                <a:effectLst/>
                <a:uLnTx/>
                <a:uFillTx/>
                <a:latin typeface="+mn-lt"/>
                <a:ea typeface="+mn-ea"/>
                <a:cs typeface="+mn-cs"/>
              </a:rPr>
              <a:t>&amp; Various Shakespearean plays 	and sonnets</a:t>
            </a:r>
          </a:p>
        </p:txBody>
      </p:sp>
      <p:sp>
        <p:nvSpPr>
          <p:cNvPr id="2" name="Title 1" hidden="1"/>
          <p:cNvSpPr>
            <a:spLocks noGrp="1"/>
          </p:cNvSpPr>
          <p:nvPr>
            <p:ph type="title"/>
          </p:nvPr>
        </p:nvSpPr>
        <p:spPr/>
        <p:txBody>
          <a:bodyPr/>
          <a:lstStyle/>
          <a:p>
            <a:r>
              <a:rPr lang="en-US" dirty="0"/>
              <a:t>Language Arts</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381000" y="152400"/>
            <a:ext cx="1371600" cy="1371600"/>
          </a:xfrm>
          <a:prstGeom prst="rect">
            <a:avLst/>
          </a:prstGeom>
          <a:noFill/>
        </p:spPr>
      </p:pic>
      <p:sp>
        <p:nvSpPr>
          <p:cNvPr id="8" name="Content Placeholder 2"/>
          <p:cNvSpPr>
            <a:spLocks noGrp="1"/>
          </p:cNvSpPr>
          <p:nvPr>
            <p:ph idx="1"/>
          </p:nvPr>
        </p:nvSpPr>
        <p:spPr>
          <a:xfrm>
            <a:off x="416805" y="685800"/>
            <a:ext cx="7772400" cy="6096000"/>
          </a:xfrm>
        </p:spPr>
        <p:txBody>
          <a:bodyPr>
            <a:normAutofit/>
          </a:bodyPr>
          <a:lstStyle/>
          <a:p>
            <a:pPr marL="0" indent="0" algn="ctr">
              <a:buNone/>
            </a:pPr>
            <a:r>
              <a:rPr lang="en-US" sz="4800" dirty="0"/>
              <a:t>Reading</a:t>
            </a:r>
          </a:p>
          <a:p>
            <a:pPr marL="0" indent="0">
              <a:buNone/>
            </a:pPr>
            <a:endParaRPr lang="en-US" sz="2400" dirty="0"/>
          </a:p>
          <a:p>
            <a:pPr marL="0" indent="0">
              <a:buNone/>
            </a:pPr>
            <a:r>
              <a:rPr lang="en-US" sz="2400" dirty="0"/>
              <a:t>Students enrolled in 6</a:t>
            </a:r>
            <a:r>
              <a:rPr lang="en-US" sz="2400" baseline="30000" dirty="0"/>
              <a:t>th</a:t>
            </a:r>
            <a:r>
              <a:rPr lang="en-US" sz="2400" dirty="0"/>
              <a:t> grade Reading will receive support in reading comprehension, vocabulary, and, if needed, phonics skills.  </a:t>
            </a:r>
          </a:p>
          <a:p>
            <a:pPr marL="0" indent="0">
              <a:buNone/>
            </a:pPr>
            <a:endParaRPr lang="en-US" sz="2400" dirty="0"/>
          </a:p>
          <a:p>
            <a:pPr marL="0" indent="0">
              <a:buNone/>
            </a:pPr>
            <a:r>
              <a:rPr lang="en-US" sz="2400" dirty="0"/>
              <a:t>Coupled with the Baltimore County Public Schools Reading curriculum, this course will serve to help students who need additional supports in Reading and Language Arts instruction.</a:t>
            </a:r>
          </a:p>
        </p:txBody>
      </p:sp>
      <p:sp>
        <p:nvSpPr>
          <p:cNvPr id="2" name="Title 1" hidden="1"/>
          <p:cNvSpPr>
            <a:spLocks noGrp="1"/>
          </p:cNvSpPr>
          <p:nvPr>
            <p:ph type="title"/>
          </p:nvPr>
        </p:nvSpPr>
        <p:spPr/>
        <p:txBody>
          <a:bodyPr/>
          <a:lstStyle/>
          <a:p>
            <a:r>
              <a:rPr lang="en-US" dirty="0"/>
              <a:t>Reading</a:t>
            </a: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86000" y="160338"/>
            <a:ext cx="5410201" cy="1600200"/>
          </a:xfrm>
        </p:spPr>
        <p:txBody>
          <a:bodyPr>
            <a:normAutofit/>
          </a:bodyPr>
          <a:lstStyle/>
          <a:p>
            <a:pPr algn="ctr"/>
            <a:r>
              <a:rPr lang="en-US" sz="3200" b="1" dirty="0">
                <a:solidFill>
                  <a:schemeClr val="tx1"/>
                </a:solidFill>
              </a:rPr>
              <a:t>MUSIC COURSE OFFERINGS</a:t>
            </a:r>
            <a:br>
              <a:rPr lang="en-US" sz="2400" dirty="0">
                <a:solidFill>
                  <a:schemeClr val="tx1"/>
                </a:solidFill>
              </a:rPr>
            </a:br>
            <a:r>
              <a:rPr lang="en-US" sz="2400" dirty="0">
                <a:solidFill>
                  <a:schemeClr val="tx1"/>
                </a:solidFill>
              </a:rPr>
              <a:t>(Students choose ONE)</a:t>
            </a:r>
          </a:p>
        </p:txBody>
      </p:sp>
      <p:sp>
        <p:nvSpPr>
          <p:cNvPr id="14" name="Content Placeholder 13"/>
          <p:cNvSpPr>
            <a:spLocks noGrp="1"/>
          </p:cNvSpPr>
          <p:nvPr>
            <p:ph idx="1"/>
          </p:nvPr>
        </p:nvSpPr>
        <p:spPr>
          <a:xfrm>
            <a:off x="609600" y="1676400"/>
            <a:ext cx="8307345" cy="4648200"/>
          </a:xfrm>
        </p:spPr>
        <p:txBody>
          <a:bodyPr>
            <a:normAutofit fontScale="70000" lnSpcReduction="20000"/>
          </a:bodyPr>
          <a:lstStyle/>
          <a:p>
            <a:pPr marL="0" indent="0">
              <a:buNone/>
            </a:pPr>
            <a:r>
              <a:rPr lang="en-US" b="1" u="sng" dirty="0"/>
              <a:t>BAND</a:t>
            </a:r>
            <a:r>
              <a:rPr lang="en-US" dirty="0"/>
              <a:t> </a:t>
            </a:r>
            <a:r>
              <a:rPr lang="en-US" b="1" dirty="0"/>
              <a:t>(GT Options available in HIGH SCHOOL)</a:t>
            </a:r>
          </a:p>
          <a:p>
            <a:pPr lvl="1"/>
            <a:r>
              <a:rPr lang="en-US" dirty="0"/>
              <a:t>Must have played in band in 5</a:t>
            </a:r>
            <a:r>
              <a:rPr lang="en-US" baseline="30000" dirty="0"/>
              <a:t>th</a:t>
            </a:r>
            <a:r>
              <a:rPr lang="en-US" dirty="0"/>
              <a:t> Grade, or currently taking private lessons to enroll</a:t>
            </a:r>
          </a:p>
          <a:p>
            <a:pPr lvl="1"/>
            <a:r>
              <a:rPr lang="en-US" dirty="0"/>
              <a:t>Flute, Clarinet, Saxophone, Oboe, Bassoon, Trumpet, French Horn, Trombone, Baritone, Tuba, Percussion</a:t>
            </a:r>
          </a:p>
          <a:p>
            <a:pPr lvl="1"/>
            <a:r>
              <a:rPr lang="en-US" dirty="0"/>
              <a:t>Own/Rent to Own your instrument is preferred</a:t>
            </a:r>
          </a:p>
          <a:p>
            <a:pPr lvl="1">
              <a:buNone/>
            </a:pPr>
            <a:endParaRPr lang="en-US" dirty="0"/>
          </a:p>
          <a:p>
            <a:pPr marL="0" indent="0">
              <a:buNone/>
            </a:pPr>
            <a:r>
              <a:rPr lang="en-US" b="1" u="sng" dirty="0"/>
              <a:t>ORCHESTRA </a:t>
            </a:r>
            <a:r>
              <a:rPr lang="en-US" b="1" dirty="0"/>
              <a:t>(GT Options available in HS)</a:t>
            </a:r>
            <a:endParaRPr lang="en-US" dirty="0"/>
          </a:p>
          <a:p>
            <a:pPr lvl="1"/>
            <a:r>
              <a:rPr lang="en-US" dirty="0"/>
              <a:t>Must have played in orchestra in 5</a:t>
            </a:r>
            <a:r>
              <a:rPr lang="en-US" baseline="30000" dirty="0"/>
              <a:t>th</a:t>
            </a:r>
            <a:r>
              <a:rPr lang="en-US" dirty="0"/>
              <a:t> Grade or currently taking private lessons to enroll</a:t>
            </a:r>
          </a:p>
          <a:p>
            <a:pPr lvl="1"/>
            <a:r>
              <a:rPr lang="en-US" dirty="0"/>
              <a:t>Violin, Viola, Cello, Double Bass</a:t>
            </a:r>
          </a:p>
          <a:p>
            <a:pPr lvl="1"/>
            <a:r>
              <a:rPr lang="en-US" dirty="0"/>
              <a:t>Own/Rent to Own your instrument is preferred</a:t>
            </a:r>
          </a:p>
          <a:p>
            <a:pPr lvl="1">
              <a:buNone/>
            </a:pPr>
            <a:endParaRPr lang="en-US" dirty="0"/>
          </a:p>
          <a:p>
            <a:pPr marL="0" indent="0">
              <a:buNone/>
            </a:pPr>
            <a:r>
              <a:rPr lang="en-US" b="1" u="sng" dirty="0"/>
              <a:t>CHORUS</a:t>
            </a:r>
            <a:r>
              <a:rPr lang="en-US" dirty="0"/>
              <a:t> </a:t>
            </a:r>
            <a:r>
              <a:rPr lang="en-US" b="1" dirty="0"/>
              <a:t>(GT Options available in HS)</a:t>
            </a:r>
          </a:p>
          <a:p>
            <a:pPr lvl="1"/>
            <a:r>
              <a:rPr lang="en-US" dirty="0"/>
              <a:t>Any student who wishes to sing</a:t>
            </a:r>
          </a:p>
          <a:p>
            <a:pPr lvl="1">
              <a:buNone/>
            </a:pPr>
            <a:endParaRPr lang="en-US" dirty="0"/>
          </a:p>
          <a:p>
            <a:pPr marL="0" indent="0">
              <a:buNone/>
            </a:pPr>
            <a:r>
              <a:rPr lang="en-US" b="1" u="sng" dirty="0"/>
              <a:t>WORLD MUSIC </a:t>
            </a:r>
            <a:r>
              <a:rPr lang="en-US" b="1" dirty="0"/>
              <a:t>(NO GT option available in HS)</a:t>
            </a:r>
            <a:endParaRPr lang="en-US" dirty="0"/>
          </a:p>
          <a:p>
            <a:pPr lvl="1"/>
            <a:r>
              <a:rPr lang="en-US" dirty="0"/>
              <a:t>A “social studies” based, NON-performing music class. Reading, writing, listening, and analyzing the music of various cultures around the world. (No GT option available in High School)</a:t>
            </a:r>
          </a:p>
          <a:p>
            <a:pPr lvl="1">
              <a:buNone/>
            </a:pPr>
            <a:endParaRPr lang="en-US" dirty="0"/>
          </a:p>
          <a:p>
            <a:pPr marL="0" indent="0">
              <a:buNone/>
            </a:pPr>
            <a:r>
              <a:rPr lang="en-US" b="1" u="sng" dirty="0"/>
              <a:t>EXTRA-CURRICULAR MUSIC (audition based groups)</a:t>
            </a:r>
            <a:endParaRPr lang="en-US" dirty="0"/>
          </a:p>
          <a:p>
            <a:pPr lvl="1"/>
            <a:r>
              <a:rPr lang="en-US" dirty="0"/>
              <a:t>Band – Winds of Cockeysville (WOC)</a:t>
            </a:r>
          </a:p>
          <a:p>
            <a:pPr lvl="1"/>
            <a:r>
              <a:rPr lang="en-US" dirty="0"/>
              <a:t>Orchestra – Strings of Cockeysville (SOC)</a:t>
            </a:r>
          </a:p>
          <a:p>
            <a:pPr lvl="1"/>
            <a:r>
              <a:rPr lang="en-US" dirty="0"/>
              <a:t>Chorus – Voices of Cockeysville (VOC)</a:t>
            </a:r>
          </a:p>
          <a:p>
            <a:pPr lvl="1"/>
            <a:r>
              <a:rPr lang="en-US" dirty="0"/>
              <a:t>Spring Musical Production (alternating years)</a:t>
            </a:r>
          </a:p>
        </p:txBody>
      </p:sp>
      <p:pic>
        <p:nvPicPr>
          <p:cNvPr id="4" name="Picture 2" descr="http://ts3.mm.bing.net/th?id=JN.Um7Hn7twyd%2fem2EIS%2b4uwQ&amp;pid=1.1"/>
          <p:cNvPicPr>
            <a:picLocks noChangeAspect="1" noChangeArrowheads="1"/>
          </p:cNvPicPr>
          <p:nvPr/>
        </p:nvPicPr>
        <p:blipFill>
          <a:blip r:embed="rId3" cstate="print"/>
          <a:srcRect/>
          <a:stretch>
            <a:fillRect/>
          </a:stretch>
        </p:blipFill>
        <p:spPr bwMode="auto">
          <a:xfrm>
            <a:off x="494587" y="76200"/>
            <a:ext cx="990600" cy="990600"/>
          </a:xfrm>
          <a:prstGeom prst="rect">
            <a:avLst/>
          </a:prstGeom>
          <a:noFill/>
        </p:spPr>
      </p:pic>
      <p:sp>
        <p:nvSpPr>
          <p:cNvPr id="3074" name="AutoShape 2" descr="Image result for musi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Image result for musi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0518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9745" y="228600"/>
            <a:ext cx="7772400" cy="1143000"/>
          </a:xfrm>
        </p:spPr>
        <p:txBody>
          <a:bodyPr/>
          <a:lstStyle/>
          <a:p>
            <a:pPr algn="ctr"/>
            <a:r>
              <a:rPr lang="en-US" dirty="0">
                <a:solidFill>
                  <a:schemeClr val="tx1"/>
                </a:solidFill>
              </a:rPr>
              <a:t>Info Coming Soon!</a:t>
            </a:r>
          </a:p>
        </p:txBody>
      </p:sp>
      <p:sp>
        <p:nvSpPr>
          <p:cNvPr id="14" name="Content Placeholder 13"/>
          <p:cNvSpPr>
            <a:spLocks noGrp="1"/>
          </p:cNvSpPr>
          <p:nvPr>
            <p:ph idx="1"/>
          </p:nvPr>
        </p:nvSpPr>
        <p:spPr>
          <a:xfrm>
            <a:off x="609600" y="1617306"/>
            <a:ext cx="8002545" cy="5334000"/>
          </a:xfrm>
        </p:spPr>
        <p:txBody>
          <a:bodyPr>
            <a:normAutofit/>
          </a:bodyPr>
          <a:lstStyle/>
          <a:p>
            <a:pPr marL="0" indent="0" algn="ctr">
              <a:buNone/>
            </a:pPr>
            <a:r>
              <a:rPr lang="en-US" sz="2800" b="1" u="sng" dirty="0"/>
              <a:t>HONORS GROUPS ONLY</a:t>
            </a:r>
          </a:p>
          <a:p>
            <a:pPr marL="0" indent="0" algn="ctr">
              <a:buNone/>
            </a:pPr>
            <a:endParaRPr lang="en-US" sz="1600" b="1" u="sng" dirty="0"/>
          </a:p>
          <a:p>
            <a:pPr marL="0" indent="0" algn="ctr">
              <a:buNone/>
            </a:pPr>
            <a:r>
              <a:rPr lang="en-US" sz="2800" b="1" dirty="0"/>
              <a:t>WOC</a:t>
            </a:r>
            <a:r>
              <a:rPr lang="en-US" sz="2800" dirty="0"/>
              <a:t>: 5</a:t>
            </a:r>
            <a:r>
              <a:rPr lang="en-US" sz="2800" baseline="30000" dirty="0"/>
              <a:t>th</a:t>
            </a:r>
            <a:r>
              <a:rPr lang="en-US" sz="2800" dirty="0"/>
              <a:t> Grade – June 7</a:t>
            </a:r>
            <a:r>
              <a:rPr lang="en-US" sz="2800" baseline="30000" dirty="0"/>
              <a:t>th</a:t>
            </a:r>
            <a:r>
              <a:rPr lang="en-US" sz="2800" dirty="0"/>
              <a:t> </a:t>
            </a:r>
          </a:p>
          <a:p>
            <a:pPr marL="0" indent="0" algn="ctr">
              <a:buNone/>
            </a:pPr>
            <a:r>
              <a:rPr lang="en-US" sz="2800" dirty="0"/>
              <a:t>(Contact Mr. Carlson for an audition time)</a:t>
            </a:r>
          </a:p>
          <a:p>
            <a:pPr marL="0" indent="0" algn="ctr">
              <a:buNone/>
            </a:pPr>
            <a:endParaRPr lang="en-US" sz="2800" dirty="0"/>
          </a:p>
          <a:p>
            <a:pPr marL="0" indent="0" algn="ctr">
              <a:buNone/>
            </a:pPr>
            <a:r>
              <a:rPr lang="en-US" sz="2800" b="1" dirty="0"/>
              <a:t>SOC:</a:t>
            </a:r>
            <a:r>
              <a:rPr lang="en-US" sz="2800" dirty="0"/>
              <a:t> 5</a:t>
            </a:r>
            <a:r>
              <a:rPr lang="en-US" sz="2800" baseline="30000" dirty="0"/>
              <a:t>th</a:t>
            </a:r>
            <a:r>
              <a:rPr lang="en-US" sz="2800" dirty="0"/>
              <a:t> Grade – Took place June 3rd </a:t>
            </a:r>
          </a:p>
          <a:p>
            <a:pPr marL="0" indent="0" algn="ctr">
              <a:buNone/>
            </a:pPr>
            <a:r>
              <a:rPr lang="en-US" sz="2800" dirty="0"/>
              <a:t>(additionally in Fall 2019)</a:t>
            </a:r>
          </a:p>
          <a:p>
            <a:pPr marL="0" indent="0" algn="ctr">
              <a:buNone/>
            </a:pPr>
            <a:endParaRPr lang="en-US" sz="2800" dirty="0"/>
          </a:p>
          <a:p>
            <a:pPr marL="0" indent="0" algn="ctr">
              <a:buNone/>
            </a:pPr>
            <a:r>
              <a:rPr lang="en-US" sz="2800" b="1" dirty="0"/>
              <a:t>VOC:</a:t>
            </a:r>
            <a:r>
              <a:rPr lang="en-US" sz="2800" dirty="0"/>
              <a:t> Auditions in Fall 2019</a:t>
            </a:r>
          </a:p>
        </p:txBody>
      </p:sp>
      <p:pic>
        <p:nvPicPr>
          <p:cNvPr id="4" name="Picture 2" descr="http://ts3.mm.bing.net/th?id=JN.Um7Hn7twyd%2fem2EIS%2b4uwQ&amp;pid=1.1"/>
          <p:cNvPicPr>
            <a:picLocks noChangeAspect="1" noChangeArrowheads="1"/>
          </p:cNvPicPr>
          <p:nvPr/>
        </p:nvPicPr>
        <p:blipFill>
          <a:blip r:embed="rId2" cstate="print"/>
          <a:srcRect/>
          <a:stretch>
            <a:fillRect/>
          </a:stretch>
        </p:blipFill>
        <p:spPr bwMode="auto">
          <a:xfrm>
            <a:off x="1066800" y="0"/>
            <a:ext cx="1371600" cy="1371600"/>
          </a:xfrm>
          <a:prstGeom prst="rect">
            <a:avLst/>
          </a:prstGeom>
          <a:noFill/>
        </p:spPr>
      </p:pic>
    </p:spTree>
    <p:extLst>
      <p:ext uri="{BB962C8B-B14F-4D97-AF65-F5344CB8AC3E}">
        <p14:creationId xmlns:p14="http://schemas.microsoft.com/office/powerpoint/2010/main" val="322557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95499" y="378288"/>
            <a:ext cx="4953001" cy="1143000"/>
          </a:xfrm>
        </p:spPr>
        <p:txBody>
          <a:bodyPr>
            <a:normAutofit/>
          </a:bodyPr>
          <a:lstStyle/>
          <a:p>
            <a:pPr algn="ctr"/>
            <a:r>
              <a:rPr lang="en-US" sz="4000" b="1" dirty="0"/>
              <a:t>WORLD LANGUAGES</a:t>
            </a:r>
          </a:p>
        </p:txBody>
      </p:sp>
      <p:pic>
        <p:nvPicPr>
          <p:cNvPr id="4" name="Picture 2" descr="http://ts3.mm.bing.net/th?id=JN.Um7Hn7twyd%2fem2EIS%2b4uwQ&amp;pid=1.1"/>
          <p:cNvPicPr>
            <a:picLocks noChangeAspect="1" noChangeArrowheads="1"/>
          </p:cNvPicPr>
          <p:nvPr/>
        </p:nvPicPr>
        <p:blipFill>
          <a:blip r:embed="rId3" cstate="print"/>
          <a:srcRect/>
          <a:stretch>
            <a:fillRect/>
          </a:stretch>
        </p:blipFill>
        <p:spPr bwMode="auto">
          <a:xfrm>
            <a:off x="285749" y="128586"/>
            <a:ext cx="1371600" cy="1371600"/>
          </a:xfrm>
          <a:prstGeom prst="rect">
            <a:avLst/>
          </a:prstGeom>
          <a:noFill/>
        </p:spPr>
      </p:pic>
      <p:sp>
        <p:nvSpPr>
          <p:cNvPr id="13" name="Content Placeholder 2"/>
          <p:cNvSpPr txBox="1">
            <a:spLocks/>
          </p:cNvSpPr>
          <p:nvPr/>
        </p:nvSpPr>
        <p:spPr bwMode="auto">
          <a:xfrm>
            <a:off x="971549" y="23622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Spanish or French </a:t>
            </a:r>
          </a:p>
          <a:p>
            <a:r>
              <a:rPr lang="en-US" kern="0" dirty="0"/>
              <a:t>Hands-on activities</a:t>
            </a:r>
          </a:p>
          <a:p>
            <a:r>
              <a:rPr lang="en-US" kern="0" dirty="0"/>
              <a:t>Listening-speaking-reading-writing</a:t>
            </a:r>
          </a:p>
          <a:p>
            <a:r>
              <a:rPr lang="en-US" kern="0" dirty="0"/>
              <a:t>Almost all instruction in Spanish or French</a:t>
            </a:r>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726860831"/>
      </p:ext>
    </p:extLst>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1295400"/>
            <a:ext cx="8077200" cy="3200400"/>
          </a:xfrm>
        </p:spPr>
        <p:txBody>
          <a:bodyPr>
            <a:normAutofit lnSpcReduction="10000"/>
          </a:bodyPr>
          <a:lstStyle/>
          <a:p>
            <a:pPr algn="ctr">
              <a:buNone/>
            </a:pPr>
            <a:r>
              <a:rPr lang="en-US" sz="4000" u="sng" dirty="0"/>
              <a:t>Administration Team</a:t>
            </a:r>
          </a:p>
          <a:p>
            <a:pPr algn="ctr">
              <a:buNone/>
            </a:pPr>
            <a:endParaRPr lang="en-US" sz="4000" u="sng" dirty="0"/>
          </a:p>
          <a:p>
            <a:pPr algn="ctr">
              <a:buNone/>
            </a:pPr>
            <a:r>
              <a:rPr lang="en-US" sz="2800" dirty="0"/>
              <a:t>Deb Magness, Principal</a:t>
            </a:r>
          </a:p>
          <a:p>
            <a:pPr algn="ctr">
              <a:buNone/>
            </a:pPr>
            <a:r>
              <a:rPr lang="en-US" sz="2800" dirty="0"/>
              <a:t>Justin Benjamin, Assistant Principal</a:t>
            </a:r>
          </a:p>
          <a:p>
            <a:pPr algn="ctr">
              <a:buNone/>
            </a:pPr>
            <a:r>
              <a:rPr lang="en-US" sz="2800" dirty="0"/>
              <a:t>Michelle Wedderburn, Assistant Principal</a:t>
            </a:r>
          </a:p>
          <a:p>
            <a:pPr algn="ctr">
              <a:buNone/>
            </a:pPr>
            <a:r>
              <a:rPr lang="en-US" sz="2800" dirty="0"/>
              <a:t>Shelly Harris, Assistant Principal</a:t>
            </a:r>
          </a:p>
        </p:txBody>
      </p:sp>
      <p:pic>
        <p:nvPicPr>
          <p:cNvPr id="19458" name="Picture 2" descr="http://ts3.mm.bing.net/th?id=JN.Um7Hn7twyd%2fem2EIS%2b4uwQ&amp;pid=1.1"/>
          <p:cNvPicPr>
            <a:picLocks noChangeAspect="1" noChangeArrowheads="1"/>
          </p:cNvPicPr>
          <p:nvPr/>
        </p:nvPicPr>
        <p:blipFill>
          <a:blip r:embed="rId3" cstate="print"/>
          <a:srcRect/>
          <a:stretch>
            <a:fillRect/>
          </a:stretch>
        </p:blipFill>
        <p:spPr bwMode="auto">
          <a:xfrm>
            <a:off x="838200" y="183502"/>
            <a:ext cx="1066800" cy="1066800"/>
          </a:xfrm>
          <a:prstGeom prst="rect">
            <a:avLst/>
          </a:prstGeom>
          <a:noFill/>
        </p:spPr>
      </p:pic>
      <p:sp>
        <p:nvSpPr>
          <p:cNvPr id="8" name="TextBox 7"/>
          <p:cNvSpPr txBox="1"/>
          <p:nvPr/>
        </p:nvSpPr>
        <p:spPr>
          <a:xfrm>
            <a:off x="2325655" y="301986"/>
            <a:ext cx="6019800" cy="646331"/>
          </a:xfrm>
          <a:prstGeom prst="rect">
            <a:avLst/>
          </a:prstGeom>
          <a:noFill/>
        </p:spPr>
        <p:txBody>
          <a:bodyPr wrap="square" rtlCol="0">
            <a:spAutoFit/>
          </a:bodyPr>
          <a:lstStyle/>
          <a:p>
            <a:r>
              <a:rPr lang="en-US" sz="3600" dirty="0">
                <a:latin typeface="+mn-lt"/>
              </a:rPr>
              <a:t>Cockeysville Middle School</a:t>
            </a:r>
          </a:p>
        </p:txBody>
      </p:sp>
      <p:sp>
        <p:nvSpPr>
          <p:cNvPr id="2" name="Title 1" hidden="1"/>
          <p:cNvSpPr>
            <a:spLocks noGrp="1"/>
          </p:cNvSpPr>
          <p:nvPr>
            <p:ph type="title"/>
          </p:nvPr>
        </p:nvSpPr>
        <p:spPr/>
        <p:txBody>
          <a:bodyPr/>
          <a:lstStyle/>
          <a:p>
            <a:r>
              <a:rPr lang="en-US" dirty="0"/>
              <a:t>Administration</a:t>
            </a:r>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990600" y="2590800"/>
            <a:ext cx="7010400" cy="1143000"/>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From our Student Panel</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609600" y="419100"/>
            <a:ext cx="1371600" cy="1371600"/>
          </a:xfrm>
          <a:prstGeom prst="rect">
            <a:avLst/>
          </a:prstGeom>
          <a:noFill/>
        </p:spPr>
      </p:pic>
      <p:sp>
        <p:nvSpPr>
          <p:cNvPr id="2" name="Title 1" hidden="1"/>
          <p:cNvSpPr>
            <a:spLocks noGrp="1"/>
          </p:cNvSpPr>
          <p:nvPr>
            <p:ph type="title"/>
          </p:nvPr>
        </p:nvSpPr>
        <p:spPr/>
        <p:txBody>
          <a:bodyPr/>
          <a:lstStyle/>
          <a:p>
            <a:r>
              <a:rPr lang="en-US" dirty="0"/>
              <a:t>Student panel</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71766" y="1670711"/>
            <a:ext cx="8453573"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Lunch costs $3.00</a:t>
            </a:r>
          </a:p>
          <a:p>
            <a:pPr marL="0" marR="0" lvl="0" indent="0" algn="l" defTabSz="914400" rtl="0" eaLnBrk="1" fontAlgn="base" latinLnBrk="0" hangingPunct="1">
              <a:lnSpc>
                <a:spcPct val="100000"/>
              </a:lnSpc>
              <a:spcBef>
                <a:spcPct val="0"/>
              </a:spcBef>
              <a:spcAft>
                <a:spcPct val="0"/>
              </a:spcAft>
              <a:buClrTx/>
              <a:buSzTx/>
              <a:buFontTx/>
              <a:buChar char="•"/>
              <a:tabLst/>
            </a:pPr>
            <a:r>
              <a:rPr lang="en-US" sz="2000" dirty="0">
                <a:latin typeface="Calibri" pitchFamily="34" charset="0"/>
                <a:cs typeface="Times New Roman" pitchFamily="18" charset="0"/>
              </a:rPr>
              <a:t>During the 1</a:t>
            </a:r>
            <a:r>
              <a:rPr lang="en-US" sz="2000" baseline="30000" dirty="0">
                <a:latin typeface="Calibri" pitchFamily="34" charset="0"/>
                <a:cs typeface="Times New Roman" pitchFamily="18" charset="0"/>
              </a:rPr>
              <a:t>st</a:t>
            </a:r>
            <a:r>
              <a:rPr lang="en-US" sz="2000" dirty="0">
                <a:latin typeface="Calibri" pitchFamily="34" charset="0"/>
                <a:cs typeface="Times New Roman" pitchFamily="18" charset="0"/>
              </a:rPr>
              <a:t> week, students will sit with their homeroom.</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cs typeface="Times New Roman" pitchFamily="18" charset="0"/>
              </a:rPr>
              <a:t>After that, </a:t>
            </a:r>
            <a:r>
              <a:rPr lang="en-US" sz="2000" dirty="0">
                <a:latin typeface="Calibri" pitchFamily="34" charset="0"/>
                <a:cs typeface="Times New Roman" pitchFamily="18" charset="0"/>
              </a:rPr>
              <a:t>students</a:t>
            </a:r>
            <a:r>
              <a:rPr kumimoji="0" lang="en-US" sz="2000" b="0" i="0" u="none" strike="noStrike" cap="none" normalizeH="0" baseline="0" dirty="0">
                <a:ln>
                  <a:noFill/>
                </a:ln>
                <a:solidFill>
                  <a:schemeClr val="tx1"/>
                </a:solidFill>
                <a:effectLst/>
                <a:latin typeface="Calibri" pitchFamily="34" charset="0"/>
                <a:cs typeface="Times New Roman" pitchFamily="18" charset="0"/>
              </a:rPr>
              <a:t> can sit anywhere </a:t>
            </a:r>
            <a:r>
              <a:rPr lang="en-US" sz="2000" dirty="0">
                <a:latin typeface="Calibri" pitchFamily="34" charset="0"/>
                <a:cs typeface="Times New Roman" pitchFamily="18" charset="0"/>
              </a:rPr>
              <a:t>they</a:t>
            </a:r>
            <a:r>
              <a:rPr kumimoji="0" lang="en-US" sz="2000" b="0" i="0" u="none" strike="noStrike" cap="none" normalizeH="0" baseline="0" dirty="0">
                <a:ln>
                  <a:noFill/>
                </a:ln>
                <a:solidFill>
                  <a:schemeClr val="tx1"/>
                </a:solidFill>
                <a:effectLst/>
                <a:latin typeface="Calibri" pitchFamily="34" charset="0"/>
                <a:cs typeface="Times New Roman" pitchFamily="18" charset="0"/>
              </a:rPr>
              <a:t> want.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More serving lines and deli lines than elementary school.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Can purchase pizza every day and french-fries </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sym typeface="Wingdings" pitchFamily="2" charset="2"/>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Punch in personal #.</a:t>
            </a:r>
            <a:r>
              <a:rPr kumimoji="0" lang="en-US" sz="2000" b="0" i="0" u="none" strike="noStrike" cap="none" normalizeH="0" dirty="0">
                <a:ln>
                  <a:noFill/>
                </a:ln>
                <a:solidFill>
                  <a:schemeClr val="tx1"/>
                </a:solidFill>
                <a:effectLst/>
                <a:latin typeface="Calibri" pitchFamily="34" charset="0"/>
                <a:ea typeface="Calibri" pitchFamily="34" charset="0"/>
                <a:cs typeface="Times New Roman" pitchFamily="18" charset="0"/>
              </a:rPr>
              <a:t> There’s </a:t>
            </a:r>
            <a:r>
              <a:rPr lang="en-US" sz="2000" dirty="0">
                <a:latin typeface="Calibri" pitchFamily="34" charset="0"/>
                <a:ea typeface="Calibri" pitchFamily="34" charset="0"/>
                <a:cs typeface="Times New Roman" pitchFamily="18" charset="0"/>
              </a:rPr>
              <a:t>n</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 lunch card.</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Optional breakfast costs $1.55 (morning</a:t>
            </a:r>
            <a:r>
              <a:rPr kumimoji="0" lang="en-US" sz="2000" b="0" i="0" u="none" strike="noStrike" cap="none" normalizeH="0" dirty="0">
                <a:ln>
                  <a:noFill/>
                </a:ln>
                <a:solidFill>
                  <a:schemeClr val="tx1"/>
                </a:solidFill>
                <a:effectLst/>
                <a:latin typeface="Calibri" pitchFamily="34" charset="0"/>
                <a:ea typeface="Calibri" pitchFamily="34" charset="0"/>
                <a:cs typeface="Times New Roman" pitchFamily="18" charset="0"/>
              </a:rPr>
              <a:t> – before homeroom starts</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Snack machines available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4 people to a bench/8</a:t>
            </a:r>
            <a:r>
              <a:rPr kumimoji="0" lang="en-US" sz="2000" b="0" i="0" u="none" strike="noStrike" cap="none" normalizeH="0" dirty="0">
                <a:ln>
                  <a:noFill/>
                </a:ln>
                <a:solidFill>
                  <a:schemeClr val="tx1"/>
                </a:solidFill>
                <a:effectLst/>
                <a:latin typeface="Calibri" pitchFamily="34" charset="0"/>
                <a:ea typeface="Calibri" pitchFamily="34" charset="0"/>
                <a:cs typeface="Times New Roman" pitchFamily="18" charset="0"/>
              </a:rPr>
              <a:t> people to a table</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No screaming or yelling.</a:t>
            </a:r>
          </a:p>
          <a:p>
            <a:pPr marL="0" marR="0" lvl="0" indent="0" algn="l" defTabSz="914400" rtl="0" eaLnBrk="0" fontAlgn="base" latinLnBrk="0" hangingPunct="0">
              <a:lnSpc>
                <a:spcPct val="100000"/>
              </a:lnSpc>
              <a:spcBef>
                <a:spcPct val="0"/>
              </a:spcBef>
              <a:spcAft>
                <a:spcPct val="0"/>
              </a:spcAft>
              <a:buClrTx/>
              <a:buSzTx/>
              <a:buFontTx/>
              <a:buChar char="•"/>
              <a:tabLst/>
            </a:pPr>
            <a:r>
              <a:rPr lang="en-US" sz="2000" dirty="0">
                <a:latin typeface="Calibri" pitchFamily="34" charset="0"/>
                <a:cs typeface="Times New Roman" pitchFamily="18" charset="0"/>
              </a:rPr>
              <a:t>Students can’t use your phone during lunch.</a:t>
            </a:r>
          </a:p>
          <a:p>
            <a:pPr marL="0" marR="0" lvl="0" indent="0" algn="l" defTabSz="914400" rtl="0" eaLnBrk="0" fontAlgn="base" latinLnBrk="0" hangingPunct="0">
              <a:lnSpc>
                <a:spcPct val="100000"/>
              </a:lnSpc>
              <a:spcBef>
                <a:spcPct val="0"/>
              </a:spcBef>
              <a:spcAft>
                <a:spcPct val="0"/>
              </a:spcAft>
              <a:buClrTx/>
              <a:buSzTx/>
              <a:buFontTx/>
              <a:buChar char="•"/>
              <a:tabLst/>
            </a:pPr>
            <a:r>
              <a:rPr lang="en-US" sz="2000" baseline="0" dirty="0">
                <a:latin typeface="Calibri" pitchFamily="34" charset="0"/>
                <a:cs typeface="Times New Roman" pitchFamily="18" charset="0"/>
              </a:rPr>
              <a:t>Students can go to the Library</a:t>
            </a:r>
            <a:r>
              <a:rPr lang="en-US" sz="2000" dirty="0">
                <a:latin typeface="Calibri" pitchFamily="34" charset="0"/>
                <a:cs typeface="Times New Roman" pitchFamily="18" charset="0"/>
              </a:rPr>
              <a:t> during lunch, but they have to get a pass.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a:ln>
                  <a:noFill/>
                </a:ln>
                <a:solidFill>
                  <a:schemeClr val="tx1"/>
                </a:solidFill>
                <a:effectLst/>
                <a:latin typeface="Calibri" pitchFamily="34" charset="0"/>
                <a:cs typeface="Times New Roman" pitchFamily="18" charset="0"/>
              </a:rPr>
              <a:t>Students</a:t>
            </a:r>
            <a:r>
              <a:rPr kumimoji="0" lang="en-US" sz="2000" b="0" i="0" u="none" strike="noStrike" cap="none" normalizeH="0" dirty="0">
                <a:ln>
                  <a:noFill/>
                </a:ln>
                <a:solidFill>
                  <a:schemeClr val="tx1"/>
                </a:solidFill>
                <a:effectLst/>
                <a:latin typeface="Calibri" pitchFamily="34" charset="0"/>
                <a:cs typeface="Times New Roman" pitchFamily="18" charset="0"/>
              </a:rPr>
              <a:t> can also go see teachers during lunch for extra help in their classes.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1" name="TextBox 10"/>
          <p:cNvSpPr txBox="1"/>
          <p:nvPr/>
        </p:nvSpPr>
        <p:spPr>
          <a:xfrm>
            <a:off x="457200" y="457200"/>
            <a:ext cx="8077200" cy="769441"/>
          </a:xfrm>
          <a:prstGeom prst="rect">
            <a:avLst/>
          </a:prstGeom>
          <a:noFill/>
        </p:spPr>
        <p:txBody>
          <a:bodyPr wrap="square" rtlCol="0">
            <a:spAutoFit/>
          </a:bodyPr>
          <a:lstStyle/>
          <a:p>
            <a:pPr algn="ctr"/>
            <a:r>
              <a:rPr lang="en-US" sz="4400" b="1" u="sng" dirty="0"/>
              <a:t>Breakfast and Lunch</a:t>
            </a:r>
          </a:p>
        </p:txBody>
      </p:sp>
      <p:sp>
        <p:nvSpPr>
          <p:cNvPr id="2" name="Title 1" hidden="1"/>
          <p:cNvSpPr>
            <a:spLocks noGrp="1"/>
          </p:cNvSpPr>
          <p:nvPr>
            <p:ph type="title"/>
          </p:nvPr>
        </p:nvSpPr>
        <p:spPr/>
        <p:txBody>
          <a:bodyPr/>
          <a:lstStyle/>
          <a:p>
            <a:r>
              <a:rPr lang="en-US" dirty="0"/>
              <a:t>Breakfast &amp; Lunch</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0"/>
            <a:ext cx="8077200" cy="1143000"/>
          </a:xfrm>
        </p:spPr>
        <p:txBody>
          <a:bodyPr/>
          <a:lstStyle/>
          <a:p>
            <a:pPr algn="ctr"/>
            <a:r>
              <a:rPr lang="en-US" sz="5400" b="1" u="sng" dirty="0"/>
              <a:t>Homework</a:t>
            </a:r>
          </a:p>
        </p:txBody>
      </p:sp>
      <p:sp>
        <p:nvSpPr>
          <p:cNvPr id="7" name="Content Placeholder 6"/>
          <p:cNvSpPr>
            <a:spLocks noGrp="1"/>
          </p:cNvSpPr>
          <p:nvPr>
            <p:ph idx="1"/>
          </p:nvPr>
        </p:nvSpPr>
        <p:spPr>
          <a:xfrm>
            <a:off x="681792" y="2783633"/>
            <a:ext cx="8077200" cy="3635488"/>
          </a:xfrm>
        </p:spPr>
        <p:txBody>
          <a:bodyPr>
            <a:normAutofit/>
          </a:bodyPr>
          <a:lstStyle/>
          <a:p>
            <a:pPr lvl="0"/>
            <a:r>
              <a:rPr lang="en-US" sz="1800" b="1" dirty="0"/>
              <a:t>Review lessons even if they do not have assigned homework.</a:t>
            </a:r>
            <a:endParaRPr lang="en-US" sz="1800" dirty="0"/>
          </a:p>
          <a:p>
            <a:pPr lvl="0"/>
            <a:r>
              <a:rPr lang="en-US" sz="1800" b="1" dirty="0"/>
              <a:t>Check Schoology every day.</a:t>
            </a:r>
          </a:p>
          <a:p>
            <a:pPr lvl="0"/>
            <a:r>
              <a:rPr lang="en-US" sz="1800" b="1" dirty="0"/>
              <a:t>Most of the homework is on Schoology. </a:t>
            </a:r>
          </a:p>
          <a:p>
            <a:pPr lvl="0"/>
            <a:r>
              <a:rPr lang="en-US" sz="1800" b="1" dirty="0"/>
              <a:t>A lot of times students can choose to do the homework on paper or turn it in on Schoology.</a:t>
            </a:r>
            <a:endParaRPr lang="en-US" sz="1800" dirty="0"/>
          </a:p>
          <a:p>
            <a:pPr lvl="0"/>
            <a:r>
              <a:rPr lang="en-US" sz="1800" b="1" dirty="0"/>
              <a:t>It is important for students to always keep their binder organized. Their School Counselor can help with this. Just ask! </a:t>
            </a:r>
            <a:endParaRPr lang="en-US" sz="1800" dirty="0"/>
          </a:p>
          <a:p>
            <a:pPr lvl="0"/>
            <a:r>
              <a:rPr lang="en-US" sz="1800" b="1" dirty="0"/>
              <a:t>Every teacher has homework posted on the board every day.</a:t>
            </a:r>
          </a:p>
          <a:p>
            <a:pPr lvl="0"/>
            <a:r>
              <a:rPr lang="en-US" sz="1800" b="1" dirty="0"/>
              <a:t>Students should write their homework in their Agenda for every class!</a:t>
            </a:r>
            <a:endParaRPr lang="en-US" sz="1800" dirty="0"/>
          </a:p>
          <a:p>
            <a:endParaRPr lang="en-US" dirty="0"/>
          </a:p>
        </p:txBody>
      </p:sp>
      <p:pic>
        <p:nvPicPr>
          <p:cNvPr id="10" name="Picture 9" descr="j0079052"/>
          <p:cNvPicPr/>
          <p:nvPr/>
        </p:nvPicPr>
        <p:blipFill>
          <a:blip r:embed="rId3" cstate="print"/>
          <a:srcRect/>
          <a:stretch>
            <a:fillRect/>
          </a:stretch>
        </p:blipFill>
        <p:spPr bwMode="auto">
          <a:xfrm>
            <a:off x="3581400" y="1146672"/>
            <a:ext cx="1485900" cy="1143000"/>
          </a:xfrm>
          <a:prstGeom prst="rect">
            <a:avLst/>
          </a:prstGeom>
          <a:noFill/>
          <a:ln w="9525">
            <a:noFill/>
            <a:miter lim="800000"/>
            <a:headEnd/>
            <a:tailEnd/>
          </a:ln>
        </p:spPr>
      </p:pic>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81000" y="1600200"/>
            <a:ext cx="8077200" cy="3477800"/>
          </a:xfrm>
        </p:spPr>
        <p:txBody>
          <a:bodyPr>
            <a:normAutofit/>
          </a:bodyPr>
          <a:lstStyle/>
          <a:p>
            <a:pPr lvl="0" algn="ctr">
              <a:buNone/>
            </a:pPr>
            <a:endParaRPr lang="en-US" sz="2400" dirty="0"/>
          </a:p>
          <a:p>
            <a:pPr lvl="0" algn="ctr">
              <a:buNone/>
            </a:pPr>
            <a:r>
              <a:rPr lang="en-US" sz="2400" dirty="0"/>
              <a:t>Agendas contain important information like…</a:t>
            </a:r>
          </a:p>
          <a:p>
            <a:pPr lvl="0" algn="ctr">
              <a:buNone/>
            </a:pPr>
            <a:r>
              <a:rPr lang="en-US" sz="2400" i="1" dirty="0"/>
              <a:t>*School Rules and Teacher Email Addresses</a:t>
            </a:r>
          </a:p>
          <a:p>
            <a:pPr algn="ctr">
              <a:buNone/>
            </a:pPr>
            <a:r>
              <a:rPr lang="en-US" sz="2400" i="1" dirty="0"/>
              <a:t>* School Map, Bell Schedule</a:t>
            </a:r>
          </a:p>
          <a:p>
            <a:pPr lvl="0" algn="ctr">
              <a:buNone/>
            </a:pPr>
            <a:r>
              <a:rPr lang="en-US" sz="2400" i="1" dirty="0"/>
              <a:t>*Homework Strategies</a:t>
            </a:r>
          </a:p>
          <a:p>
            <a:pPr lvl="0" algn="ctr">
              <a:buNone/>
            </a:pPr>
            <a:r>
              <a:rPr lang="en-US" sz="2400" i="1" dirty="0"/>
              <a:t>*</a:t>
            </a:r>
            <a:r>
              <a:rPr lang="en-US" sz="2400" b="1" i="1" u="sng" dirty="0"/>
              <a:t>Space to write down homework every day</a:t>
            </a:r>
            <a:endParaRPr lang="en-US" sz="1800" dirty="0"/>
          </a:p>
          <a:p>
            <a:pPr lvl="0">
              <a:buFont typeface="Wingdings" pitchFamily="2" charset="2"/>
              <a:buChar char="ü"/>
            </a:pPr>
            <a:endParaRPr lang="en-US" sz="1400" dirty="0"/>
          </a:p>
          <a:p>
            <a:pPr lvl="0">
              <a:buFont typeface="Wingdings" pitchFamily="2" charset="2"/>
              <a:buChar char="ü"/>
            </a:pPr>
            <a:r>
              <a:rPr lang="en-US" sz="1400" dirty="0"/>
              <a:t>Every student receives a FREE Agenda at the beginning of the school year, but if you lose your Agenda replacements cost $5.00</a:t>
            </a:r>
          </a:p>
        </p:txBody>
      </p:sp>
      <p:sp>
        <p:nvSpPr>
          <p:cNvPr id="8" name="TextBox 7"/>
          <p:cNvSpPr txBox="1"/>
          <p:nvPr/>
        </p:nvSpPr>
        <p:spPr>
          <a:xfrm>
            <a:off x="2133600" y="533400"/>
            <a:ext cx="4038600" cy="646331"/>
          </a:xfrm>
          <a:prstGeom prst="rect">
            <a:avLst/>
          </a:prstGeom>
          <a:noFill/>
        </p:spPr>
        <p:txBody>
          <a:bodyPr wrap="square" rtlCol="0">
            <a:spAutoFit/>
          </a:bodyPr>
          <a:lstStyle/>
          <a:p>
            <a:pPr algn="ctr"/>
            <a:r>
              <a:rPr lang="en-US" sz="3600" b="1" u="sng" dirty="0"/>
              <a:t>Agendas</a:t>
            </a:r>
          </a:p>
        </p:txBody>
      </p:sp>
      <p:sp>
        <p:nvSpPr>
          <p:cNvPr id="2" name="Title 1" hidden="1"/>
          <p:cNvSpPr>
            <a:spLocks noGrp="1"/>
          </p:cNvSpPr>
          <p:nvPr>
            <p:ph type="title"/>
          </p:nvPr>
        </p:nvSpPr>
        <p:spPr/>
        <p:txBody>
          <a:bodyPr/>
          <a:lstStyle/>
          <a:p>
            <a:r>
              <a:rPr lang="en-US" dirty="0"/>
              <a:t>Agendas</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1222024"/>
            <a:ext cx="80772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eaLnBrk="0" hangingPunct="0">
              <a:buFontTx/>
              <a:buChar char="•"/>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If </a:t>
            </a:r>
            <a:r>
              <a:rPr lang="en-US" sz="1600" dirty="0">
                <a:latin typeface="Calibri" pitchFamily="34" charset="0"/>
                <a:ea typeface="Calibri" pitchFamily="34" charset="0"/>
                <a:cs typeface="Times New Roman" pitchFamily="18" charset="0"/>
              </a:rPr>
              <a:t>students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arrive to school after 8:00am, they are considered late. </a:t>
            </a:r>
            <a:r>
              <a:rPr lang="en-US" sz="1600" dirty="0">
                <a:latin typeface="Calibri" pitchFamily="34" charset="0"/>
                <a:ea typeface="Calibri" pitchFamily="34" charset="0"/>
                <a:cs typeface="Times New Roman" pitchFamily="18" charset="0"/>
              </a:rPr>
              <a:t>T</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hey need to sign in at the front office and get a</a:t>
            </a:r>
            <a:r>
              <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rPr>
              <a:t> pass to class. </a:t>
            </a:r>
          </a:p>
          <a:p>
            <a:pPr lvl="1" eaLnBrk="0" hangingPunct="0"/>
            <a:endParaRPr kumimoji="0" lang="en-US" sz="1600" b="0" i="0" u="none" strike="noStrike" cap="none" normalizeH="0" baseline="0" dirty="0">
              <a:ln>
                <a:noFill/>
              </a:ln>
              <a:solidFill>
                <a:schemeClr val="tx1"/>
              </a:solidFill>
              <a:effectLst/>
              <a:latin typeface="Arial" pitchFamily="34" charset="0"/>
              <a:cs typeface="Arial" pitchFamily="34" charset="0"/>
            </a:endParaRPr>
          </a:p>
          <a:p>
            <a:pPr lvl="1" eaLnBrk="0" hangingPunct="0">
              <a:buFontTx/>
              <a:buChar char="•"/>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If </a:t>
            </a:r>
            <a:r>
              <a:rPr lang="en-US" sz="1600" dirty="0">
                <a:latin typeface="Calibri" pitchFamily="34" charset="0"/>
                <a:ea typeface="Calibri" pitchFamily="34" charset="0"/>
                <a:cs typeface="Times New Roman" pitchFamily="18" charset="0"/>
              </a:rPr>
              <a:t>they</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are late, they need a note from a parent/guardian explaining why they are late.</a:t>
            </a:r>
          </a:p>
          <a:p>
            <a:pPr lvl="1" eaLnBrk="0" hangingPunct="0"/>
            <a:endPar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lvl="1" eaLnBrk="0" hangingPunct="0">
              <a:buFontTx/>
              <a:buChar char="•"/>
            </a:pPr>
            <a:r>
              <a:rPr lang="en-US" sz="1600" dirty="0">
                <a:latin typeface="Calibri" pitchFamily="34" charset="0"/>
                <a:cs typeface="Times New Roman" pitchFamily="18" charset="0"/>
              </a:rPr>
              <a:t>Students get 5 minutes in between classes. Most of the classes are in the same hallway so it doesn’t take long to get to their next class. </a:t>
            </a:r>
          </a:p>
          <a:p>
            <a:pPr lvl="1" eaLnBrk="0" hangingPunct="0"/>
            <a:endParaRPr lang="en-US" sz="1600" dirty="0">
              <a:latin typeface="Calibri" pitchFamily="34" charset="0"/>
              <a:cs typeface="Times New Roman" pitchFamily="18" charset="0"/>
            </a:endParaRPr>
          </a:p>
          <a:p>
            <a:pPr lvl="1" eaLnBrk="0" hangingPunct="0">
              <a:buFontTx/>
              <a:buChar char="•"/>
            </a:pPr>
            <a:r>
              <a:rPr lang="en-US" sz="1600" dirty="0">
                <a:latin typeface="Calibri" pitchFamily="34" charset="0"/>
                <a:cs typeface="Times New Roman" pitchFamily="18" charset="0"/>
              </a:rPr>
              <a:t>At the beginning of the year, the teachers understand students may not know where you are going. They don’t get upset if they are late.</a:t>
            </a:r>
          </a:p>
          <a:p>
            <a:pPr lvl="1" eaLnBrk="0" hangingPunct="0"/>
            <a:endParaRPr kumimoji="0" lang="en-US" sz="1600" b="0" i="0" u="none" strike="noStrike" cap="none" normalizeH="0" baseline="0" dirty="0">
              <a:ln>
                <a:noFill/>
              </a:ln>
              <a:solidFill>
                <a:schemeClr val="tx1"/>
              </a:solidFill>
              <a:effectLst/>
              <a:latin typeface="Arial" pitchFamily="34" charset="0"/>
              <a:cs typeface="Arial" pitchFamily="34" charset="0"/>
            </a:endParaRPr>
          </a:p>
          <a:p>
            <a:pPr lvl="1" eaLnBrk="0" hangingPunct="0">
              <a:buFontTx/>
              <a:buChar char="•"/>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Parents need to give a written note to</a:t>
            </a:r>
            <a:r>
              <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rPr>
              <a:t> their student to give to their homeroom te</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acher</a:t>
            </a:r>
            <a:r>
              <a:rPr lang="en-US" sz="1600" dirty="0">
                <a:latin typeface="Calibri" pitchFamily="34" charset="0"/>
                <a:ea typeface="Calibri" pitchFamily="34" charset="0"/>
                <a:cs typeface="Times New Roman" pitchFamily="18" charset="0"/>
              </a:rPr>
              <a:t> if they are leaving early for the day.</a:t>
            </a:r>
            <a:r>
              <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rPr>
              <a:t> Parents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need to sign students</a:t>
            </a:r>
            <a:r>
              <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out at the front office.</a:t>
            </a:r>
          </a:p>
          <a:p>
            <a:pPr lvl="1" eaLnBrk="0" hangingPunct="0"/>
            <a:endParaRPr kumimoji="0" lang="en-US" sz="1600" b="0" i="0" u="none" strike="noStrike" cap="none" normalizeH="0" baseline="0" dirty="0">
              <a:ln>
                <a:noFill/>
              </a:ln>
              <a:solidFill>
                <a:schemeClr val="tx1"/>
              </a:solidFill>
              <a:effectLst/>
              <a:latin typeface="Arial" pitchFamily="34" charset="0"/>
              <a:cs typeface="Arial" pitchFamily="34" charset="0"/>
            </a:endParaRPr>
          </a:p>
          <a:p>
            <a:pPr lvl="1" eaLnBrk="0" hangingPunct="0">
              <a:buFontTx/>
              <a:buChar char="•"/>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When</a:t>
            </a:r>
            <a:r>
              <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rPr>
              <a:t> </a:t>
            </a:r>
            <a:r>
              <a:rPr lang="en-US" sz="1600" dirty="0">
                <a:latin typeface="Calibri" pitchFamily="34" charset="0"/>
                <a:ea typeface="Calibri" pitchFamily="34" charset="0"/>
                <a:cs typeface="Times New Roman" pitchFamily="18" charset="0"/>
              </a:rPr>
              <a:t>students</a:t>
            </a:r>
            <a:r>
              <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rPr>
              <a:t> are absent, make sure they have an absence note to give to their homeroom teacher when they return to school. </a:t>
            </a:r>
          </a:p>
          <a:p>
            <a:pPr lvl="1" eaLnBrk="0" hangingPunct="0"/>
            <a:endParaRPr kumimoji="0" lang="en-US" sz="1600" b="0" i="0" u="none" strike="noStrike" cap="none" normalizeH="0" dirty="0">
              <a:ln>
                <a:noFill/>
              </a:ln>
              <a:solidFill>
                <a:schemeClr val="tx1"/>
              </a:solidFill>
              <a:effectLst/>
              <a:latin typeface="Calibri" pitchFamily="34" charset="0"/>
              <a:ea typeface="Calibri" pitchFamily="34" charset="0"/>
              <a:cs typeface="Times New Roman" pitchFamily="18" charset="0"/>
            </a:endParaRPr>
          </a:p>
          <a:p>
            <a:pPr lvl="1" eaLnBrk="0" hangingPunct="0">
              <a:buFontTx/>
              <a:buChar char="•"/>
            </a:pPr>
            <a:r>
              <a:rPr kumimoji="0" lang="en-US" sz="16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If no note is provided the absence is </a:t>
            </a:r>
            <a:r>
              <a:rPr kumimoji="0" lang="en-US" sz="1600" b="0" i="1" strike="noStrike" cap="none" normalizeH="0" baseline="0" dirty="0">
                <a:ln>
                  <a:noFill/>
                </a:ln>
                <a:solidFill>
                  <a:schemeClr val="tx1"/>
                </a:solidFill>
                <a:effectLst/>
                <a:latin typeface="Calibri" pitchFamily="34" charset="0"/>
                <a:ea typeface="Calibri" pitchFamily="34" charset="0"/>
                <a:cs typeface="Times New Roman" pitchFamily="18" charset="0"/>
              </a:rPr>
              <a:t>unexcused.</a:t>
            </a:r>
          </a:p>
          <a:p>
            <a:pPr lvl="1" eaLnBrk="0" hangingPunct="0"/>
            <a:endParaRPr kumimoji="0" lang="en-US" sz="1600" b="0" i="1" strike="noStrike" cap="none" normalizeH="0" baseline="0" dirty="0">
              <a:ln>
                <a:noFill/>
              </a:ln>
              <a:solidFill>
                <a:schemeClr val="tx1"/>
              </a:solidFill>
              <a:effectLst/>
              <a:latin typeface="Arial" pitchFamily="34" charset="0"/>
              <a:cs typeface="Arial" pitchFamily="34" charset="0"/>
            </a:endParaRPr>
          </a:p>
          <a:p>
            <a:pPr lvl="1" eaLnBrk="0" hangingPunct="0">
              <a:buFontTx/>
              <a:buChar char="•"/>
            </a:pPr>
            <a:r>
              <a:rPr lang="en-US" sz="1600" baseline="0" dirty="0">
                <a:latin typeface="Calibri" pitchFamily="34" charset="0"/>
                <a:cs typeface="Times New Roman" pitchFamily="18" charset="0"/>
              </a:rPr>
              <a:t>Have a Buddy System in place for make-up work</a:t>
            </a:r>
            <a:r>
              <a:rPr lang="en-US" sz="1600" dirty="0">
                <a:latin typeface="Calibri" pitchFamily="34" charset="0"/>
                <a:cs typeface="Times New Roman" pitchFamily="18" charset="0"/>
              </a:rPr>
              <a:t> and always check</a:t>
            </a:r>
          </a:p>
          <a:p>
            <a:pPr lvl="1" eaLnBrk="0" hangingPunct="0"/>
            <a:r>
              <a:rPr lang="en-US" sz="1600" dirty="0">
                <a:latin typeface="Calibri" pitchFamily="34" charset="0"/>
                <a:cs typeface="Times New Roman" pitchFamily="18" charset="0"/>
              </a:rPr>
              <a:t>        Schoology to see what was missed!</a:t>
            </a:r>
          </a:p>
          <a:p>
            <a:pPr lvl="1" eaLnBrk="0" hangingPunct="0"/>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6" name="TextBox 5"/>
          <p:cNvSpPr txBox="1"/>
          <p:nvPr/>
        </p:nvSpPr>
        <p:spPr>
          <a:xfrm>
            <a:off x="533400" y="228600"/>
            <a:ext cx="8077200" cy="584775"/>
          </a:xfrm>
          <a:prstGeom prst="rect">
            <a:avLst/>
          </a:prstGeom>
          <a:noFill/>
        </p:spPr>
        <p:txBody>
          <a:bodyPr wrap="square" rtlCol="0">
            <a:spAutoFit/>
          </a:bodyPr>
          <a:lstStyle/>
          <a:p>
            <a:pPr algn="ctr"/>
            <a:r>
              <a:rPr lang="en-US" sz="3200" b="1" u="sng" dirty="0"/>
              <a:t>Lateness, Early Dismissals, and Absences</a:t>
            </a:r>
          </a:p>
        </p:txBody>
      </p:sp>
      <p:sp>
        <p:nvSpPr>
          <p:cNvPr id="2" name="Title 1" hidden="1"/>
          <p:cNvSpPr>
            <a:spLocks noGrp="1"/>
          </p:cNvSpPr>
          <p:nvPr>
            <p:ph type="title"/>
          </p:nvPr>
        </p:nvSpPr>
        <p:spPr/>
        <p:txBody>
          <a:bodyPr/>
          <a:lstStyle/>
          <a:p>
            <a:r>
              <a:rPr lang="en-US" dirty="0"/>
              <a:t>Lateness, Early Dismissals &amp; Absences</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130314"/>
            <a:ext cx="8077200" cy="707886"/>
          </a:xfrm>
          <a:prstGeom prst="rect">
            <a:avLst/>
          </a:prstGeom>
          <a:noFill/>
        </p:spPr>
        <p:txBody>
          <a:bodyPr wrap="square" rtlCol="0">
            <a:spAutoFit/>
          </a:bodyPr>
          <a:lstStyle/>
          <a:p>
            <a:pPr algn="ctr"/>
            <a:r>
              <a:rPr lang="en-US" sz="4000" b="1" u="sng" dirty="0"/>
              <a:t>Lockers</a:t>
            </a:r>
          </a:p>
        </p:txBody>
      </p:sp>
      <p:pic>
        <p:nvPicPr>
          <p:cNvPr id="9" name="Picture 8" descr="pe02648_"/>
          <p:cNvPicPr/>
          <p:nvPr/>
        </p:nvPicPr>
        <p:blipFill>
          <a:blip r:embed="rId3" cstate="print"/>
          <a:srcRect/>
          <a:stretch>
            <a:fillRect/>
          </a:stretch>
        </p:blipFill>
        <p:spPr bwMode="auto">
          <a:xfrm>
            <a:off x="6881191" y="1411255"/>
            <a:ext cx="1676400" cy="1447800"/>
          </a:xfrm>
          <a:prstGeom prst="rect">
            <a:avLst/>
          </a:prstGeom>
          <a:noFill/>
          <a:ln w="9525">
            <a:noFill/>
            <a:miter lim="800000"/>
            <a:headEnd/>
            <a:tailEnd/>
          </a:ln>
        </p:spPr>
      </p:pic>
      <p:sp>
        <p:nvSpPr>
          <p:cNvPr id="6" name="Content Placeholder 5"/>
          <p:cNvSpPr>
            <a:spLocks noGrp="1"/>
          </p:cNvSpPr>
          <p:nvPr>
            <p:ph sz="half" idx="1"/>
          </p:nvPr>
        </p:nvSpPr>
        <p:spPr>
          <a:xfrm>
            <a:off x="762000" y="1295400"/>
            <a:ext cx="5897218" cy="5562600"/>
          </a:xfrm>
        </p:spPr>
        <p:txBody>
          <a:bodyPr>
            <a:normAutofit/>
          </a:bodyPr>
          <a:lstStyle/>
          <a:p>
            <a:pPr>
              <a:buFont typeface="Wingdings" pitchFamily="2" charset="2"/>
              <a:buChar char="Ø"/>
            </a:pPr>
            <a:r>
              <a:rPr lang="en-US" sz="2000" dirty="0"/>
              <a:t>During Early Entry Day (held the week before school) students can practice opening their lockers.</a:t>
            </a:r>
          </a:p>
          <a:p>
            <a:pPr>
              <a:buFont typeface="Wingdings" pitchFamily="2" charset="2"/>
              <a:buChar char="Ø"/>
            </a:pPr>
            <a:r>
              <a:rPr lang="en-US" sz="2000" dirty="0"/>
              <a:t>No sharing lockers and best not to share locker combinations </a:t>
            </a:r>
            <a:r>
              <a:rPr lang="en-US" dirty="0"/>
              <a:t>with </a:t>
            </a:r>
            <a:r>
              <a:rPr lang="en-US" sz="2000" dirty="0"/>
              <a:t>other people</a:t>
            </a:r>
          </a:p>
          <a:p>
            <a:pPr>
              <a:buFont typeface="Wingdings" pitchFamily="2" charset="2"/>
              <a:buChar char="Ø"/>
            </a:pPr>
            <a:r>
              <a:rPr lang="en-US" sz="2000" dirty="0"/>
              <a:t>School &amp; P.E. lockers have individual combinations built into the lockers</a:t>
            </a:r>
          </a:p>
          <a:p>
            <a:pPr>
              <a:buFont typeface="Wingdings" pitchFamily="2" charset="2"/>
              <a:buChar char="Ø"/>
            </a:pPr>
            <a:r>
              <a:rPr lang="en-US" sz="2000" dirty="0"/>
              <a:t>Combinations are changed each year</a:t>
            </a:r>
          </a:p>
          <a:p>
            <a:pPr>
              <a:buFont typeface="Wingdings" pitchFamily="2" charset="2"/>
              <a:buChar char="Ø"/>
            </a:pPr>
            <a:r>
              <a:rPr lang="en-US" sz="2000" dirty="0"/>
              <a:t>There’s always staff around to assist. There are keys to the lockers so if students can’t open it, teachers can unlock it</a:t>
            </a:r>
          </a:p>
          <a:p>
            <a:pPr>
              <a:buFont typeface="Wingdings" pitchFamily="2" charset="2"/>
              <a:buChar char="Ø"/>
            </a:pPr>
            <a:r>
              <a:rPr lang="en-US" sz="2000" dirty="0"/>
              <a:t>Students can go to their lockers 4 times a day</a:t>
            </a:r>
          </a:p>
          <a:p>
            <a:pPr>
              <a:buFont typeface="Wingdings" pitchFamily="2" charset="2"/>
              <a:buChar char="Ø"/>
            </a:pPr>
            <a:r>
              <a:rPr lang="en-US" sz="2000" dirty="0"/>
              <a:t>Lockers are tall and narrow. Don’t overcrowd it or it will get jammed.</a:t>
            </a:r>
          </a:p>
          <a:p>
            <a:pPr>
              <a:buFont typeface="Wingdings" pitchFamily="2" charset="2"/>
              <a:buChar char="Ø"/>
            </a:pPr>
            <a:r>
              <a:rPr lang="en-US" sz="2000" dirty="0"/>
              <a:t>Locker cleanout each quarter</a:t>
            </a:r>
          </a:p>
          <a:p>
            <a:pPr>
              <a:buFont typeface="Wingdings" pitchFamily="2" charset="2"/>
              <a:buChar char="Ø"/>
            </a:pPr>
            <a:r>
              <a:rPr lang="en-US" sz="2000" dirty="0"/>
              <a:t>Students’ homeroom teachers will have their locker combinations in their room</a:t>
            </a:r>
          </a:p>
          <a:p>
            <a:endParaRPr lang="en-US" dirty="0"/>
          </a:p>
        </p:txBody>
      </p:sp>
      <p:sp>
        <p:nvSpPr>
          <p:cNvPr id="2" name="Title 1" hidden="1"/>
          <p:cNvSpPr>
            <a:spLocks noGrp="1"/>
          </p:cNvSpPr>
          <p:nvPr>
            <p:ph type="title"/>
          </p:nvPr>
        </p:nvSpPr>
        <p:spPr/>
        <p:txBody>
          <a:bodyPr/>
          <a:lstStyle/>
          <a:p>
            <a:r>
              <a:rPr lang="en-US" dirty="0"/>
              <a:t>Lockers</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0209" y="990600"/>
            <a:ext cx="8077200" cy="1143000"/>
          </a:xfrm>
        </p:spPr>
        <p:txBody>
          <a:bodyPr>
            <a:normAutofit/>
          </a:bodyPr>
          <a:lstStyle/>
          <a:p>
            <a:pPr algn="ctr"/>
            <a:r>
              <a:rPr lang="en-US" sz="3200" b="1" u="sng" dirty="0"/>
              <a:t>Advice for P.E. Class</a:t>
            </a:r>
          </a:p>
        </p:txBody>
      </p:sp>
      <p:sp>
        <p:nvSpPr>
          <p:cNvPr id="8" name="Content Placeholder 7"/>
          <p:cNvSpPr>
            <a:spLocks noGrp="1"/>
          </p:cNvSpPr>
          <p:nvPr>
            <p:ph idx="1"/>
          </p:nvPr>
        </p:nvSpPr>
        <p:spPr>
          <a:xfrm>
            <a:off x="609600" y="1828800"/>
            <a:ext cx="8077199" cy="5029200"/>
          </a:xfrm>
        </p:spPr>
        <p:txBody>
          <a:bodyPr>
            <a:normAutofit/>
          </a:bodyPr>
          <a:lstStyle/>
          <a:p>
            <a:pPr lvl="0"/>
            <a:r>
              <a:rPr lang="en-US" sz="2000" dirty="0"/>
              <a:t>Students can buy your P.E. uniform for $20 during the Early Entry Day in August or during the first week of school. </a:t>
            </a:r>
          </a:p>
          <a:p>
            <a:pPr lvl="0"/>
            <a:r>
              <a:rPr lang="en-US" sz="2000" dirty="0"/>
              <a:t>The combination for their P.E. locker will be different than their regular locker. </a:t>
            </a:r>
          </a:p>
          <a:p>
            <a:r>
              <a:rPr lang="en-US" sz="2000" dirty="0"/>
              <a:t>The locks on the P.E. lockers have springs in them and the combination is only 2 numbers. </a:t>
            </a:r>
          </a:p>
          <a:p>
            <a:pPr lvl="0"/>
            <a:r>
              <a:rPr lang="en-US" sz="2000" dirty="0"/>
              <a:t>Students may get nervous about opening their lockers. It’s hard for everybody at first. They will get used to it and figure it out. </a:t>
            </a:r>
          </a:p>
          <a:p>
            <a:pPr lvl="0"/>
            <a:r>
              <a:rPr lang="en-US" sz="2000" dirty="0"/>
              <a:t>When students are in the locker room, they shoul</a:t>
            </a:r>
            <a:r>
              <a:rPr lang="en-US" dirty="0"/>
              <a:t>d</a:t>
            </a:r>
            <a:r>
              <a:rPr lang="en-US" sz="2000" dirty="0"/>
              <a:t> put their personal items in their locker. </a:t>
            </a:r>
          </a:p>
          <a:p>
            <a:pPr lvl="0"/>
            <a:r>
              <a:rPr lang="en-US" sz="2000" dirty="0"/>
              <a:t>Students should always bring their P.E. uniform home to wash at the end of the week so it does not get too dirty or smelly.</a:t>
            </a:r>
          </a:p>
          <a:p>
            <a:pPr lvl="0"/>
            <a:r>
              <a:rPr lang="en-US" sz="2000" dirty="0"/>
              <a:t>If a student forgets their uniform 4 times, they will get lunch detention.</a:t>
            </a:r>
          </a:p>
          <a:p>
            <a:pPr lvl="0"/>
            <a:r>
              <a:rPr lang="en-US" sz="2000" dirty="0"/>
              <a:t>In addition to the P.E. uniform, students can wear leggings and jackets. </a:t>
            </a:r>
          </a:p>
          <a:p>
            <a:pPr lvl="0"/>
            <a:endParaRPr lang="en-US" sz="2000" dirty="0"/>
          </a:p>
          <a:p>
            <a:endParaRPr lang="en-US" dirty="0"/>
          </a:p>
        </p:txBody>
      </p:sp>
      <p:pic>
        <p:nvPicPr>
          <p:cNvPr id="9" name="Picture 8" descr="Calentamiento21[1][1]"/>
          <p:cNvPicPr/>
          <p:nvPr/>
        </p:nvPicPr>
        <p:blipFill>
          <a:blip r:embed="rId3" cstate="print"/>
          <a:srcRect/>
          <a:stretch>
            <a:fillRect/>
          </a:stretch>
        </p:blipFill>
        <p:spPr bwMode="auto">
          <a:xfrm>
            <a:off x="3955409" y="76200"/>
            <a:ext cx="1066800" cy="914400"/>
          </a:xfrm>
          <a:prstGeom prst="rect">
            <a:avLst/>
          </a:prstGeom>
          <a:noFill/>
          <a:ln w="9525">
            <a:noFill/>
            <a:miter lim="800000"/>
            <a:headEnd/>
            <a:tailEnd/>
          </a:ln>
        </p:spPr>
      </p:pic>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d06697_"/>
          <p:cNvPicPr/>
          <p:nvPr/>
        </p:nvPicPr>
        <p:blipFill>
          <a:blip r:embed="rId3" cstate="print"/>
          <a:srcRect/>
          <a:stretch>
            <a:fillRect/>
          </a:stretch>
        </p:blipFill>
        <p:spPr bwMode="auto">
          <a:xfrm rot="21139179">
            <a:off x="627379" y="2015278"/>
            <a:ext cx="1752600" cy="1524000"/>
          </a:xfrm>
          <a:prstGeom prst="rect">
            <a:avLst/>
          </a:prstGeom>
          <a:noFill/>
          <a:ln w="9525">
            <a:noFill/>
            <a:miter lim="800000"/>
            <a:headEnd/>
            <a:tailEnd/>
          </a:ln>
        </p:spPr>
      </p:pic>
      <p:sp>
        <p:nvSpPr>
          <p:cNvPr id="2" name="Rectangle 1"/>
          <p:cNvSpPr/>
          <p:nvPr/>
        </p:nvSpPr>
        <p:spPr>
          <a:xfrm>
            <a:off x="304800" y="457200"/>
            <a:ext cx="8458200" cy="5293757"/>
          </a:xfrm>
          <a:prstGeom prst="rect">
            <a:avLst/>
          </a:prstGeom>
        </p:spPr>
        <p:txBody>
          <a:bodyPr wrap="square">
            <a:spAutoFit/>
          </a:bodyPr>
          <a:lstStyle/>
          <a:p>
            <a:pPr lvl="0" algn="ctr" eaLnBrk="0" hangingPunct="0"/>
            <a:r>
              <a:rPr lang="en-US" sz="3600" dirty="0">
                <a:latin typeface="Calibri" pitchFamily="34" charset="0"/>
                <a:ea typeface="Calibri" pitchFamily="34" charset="0"/>
                <a:cs typeface="Times New Roman" pitchFamily="18" charset="0"/>
              </a:rPr>
              <a:t>CMS activities include clubs like…</a:t>
            </a:r>
          </a:p>
          <a:p>
            <a:pPr lvl="0" algn="ctr" eaLnBrk="0" hangingPunct="0"/>
            <a:endParaRPr lang="en-US" sz="1800" dirty="0">
              <a:latin typeface="Arial" pitchFamily="34" charset="0"/>
              <a:cs typeface="Arial" pitchFamily="34" charset="0"/>
            </a:endParaRPr>
          </a:p>
          <a:p>
            <a:pPr lvl="0" algn="ctr" eaLnBrk="0" hangingPunct="0"/>
            <a:r>
              <a:rPr lang="en-US" sz="1800" i="1" dirty="0">
                <a:latin typeface="Calibri" pitchFamily="34" charset="0"/>
                <a:ea typeface="Calibri" pitchFamily="34" charset="0"/>
                <a:cs typeface="Times New Roman" pitchFamily="18" charset="0"/>
              </a:rPr>
              <a:t>*The National Junior Honor Society</a:t>
            </a:r>
          </a:p>
          <a:p>
            <a:pPr lvl="0" algn="ctr" eaLnBrk="0" hangingPunct="0"/>
            <a:r>
              <a:rPr lang="en-US" sz="1800" i="1" dirty="0">
                <a:latin typeface="Calibri" pitchFamily="34" charset="0"/>
                <a:ea typeface="Calibri" pitchFamily="34" charset="0"/>
                <a:cs typeface="Times New Roman" pitchFamily="18" charset="0"/>
              </a:rPr>
              <a:t>*The National Junior Art Honor Society</a:t>
            </a:r>
          </a:p>
          <a:p>
            <a:pPr lvl="0" algn="ctr" eaLnBrk="0" hangingPunct="0"/>
            <a:r>
              <a:rPr lang="en-US" sz="1800" i="1" dirty="0">
                <a:latin typeface="Calibri" pitchFamily="34" charset="0"/>
                <a:ea typeface="Calibri" pitchFamily="34" charset="0"/>
                <a:cs typeface="Times New Roman" pitchFamily="18" charset="0"/>
              </a:rPr>
              <a:t>*Yearbook</a:t>
            </a:r>
          </a:p>
          <a:p>
            <a:pPr lvl="0" algn="ctr" eaLnBrk="0" hangingPunct="0"/>
            <a:r>
              <a:rPr lang="en-US" sz="1800" i="1" dirty="0">
                <a:latin typeface="Calibri" pitchFamily="34" charset="0"/>
                <a:ea typeface="Calibri" pitchFamily="34" charset="0"/>
                <a:cs typeface="Times New Roman" pitchFamily="18" charset="0"/>
              </a:rPr>
              <a:t>*Quiz Bowl</a:t>
            </a:r>
          </a:p>
          <a:p>
            <a:pPr lvl="0" algn="ctr" eaLnBrk="0" hangingPunct="0"/>
            <a:r>
              <a:rPr lang="en-US" sz="1800" i="1" dirty="0">
                <a:latin typeface="Calibri" pitchFamily="34" charset="0"/>
                <a:ea typeface="Calibri" pitchFamily="34" charset="0"/>
                <a:cs typeface="Times New Roman" pitchFamily="18" charset="0"/>
              </a:rPr>
              <a:t>*Best Buddies</a:t>
            </a:r>
          </a:p>
          <a:p>
            <a:pPr lvl="0" algn="ctr" eaLnBrk="0" hangingPunct="0"/>
            <a:r>
              <a:rPr lang="en-US" sz="1800" i="1" dirty="0">
                <a:latin typeface="Calibri" pitchFamily="34" charset="0"/>
                <a:ea typeface="Calibri" pitchFamily="34" charset="0"/>
                <a:cs typeface="Times New Roman" pitchFamily="18" charset="0"/>
              </a:rPr>
              <a:t>*Chess Club</a:t>
            </a:r>
          </a:p>
          <a:p>
            <a:pPr lvl="0" algn="ctr" eaLnBrk="0" hangingPunct="0"/>
            <a:r>
              <a:rPr lang="en-US" sz="1800" i="1" dirty="0">
                <a:latin typeface="Calibri" pitchFamily="34" charset="0"/>
                <a:ea typeface="Calibri" pitchFamily="34" charset="0"/>
                <a:cs typeface="Times New Roman" pitchFamily="18" charset="0"/>
              </a:rPr>
              <a:t>and many more!</a:t>
            </a:r>
            <a:r>
              <a:rPr lang="en-US" i="1" dirty="0">
                <a:latin typeface="Calibri" pitchFamily="34" charset="0"/>
                <a:ea typeface="Calibri" pitchFamily="34" charset="0"/>
                <a:cs typeface="Times New Roman" pitchFamily="18" charset="0"/>
              </a:rPr>
              <a:t> </a:t>
            </a:r>
          </a:p>
          <a:p>
            <a:pPr lvl="0" algn="ctr" eaLnBrk="0" hangingPunct="0"/>
            <a:endParaRPr lang="en-US" sz="800" i="1" dirty="0">
              <a:latin typeface="Arial" pitchFamily="34" charset="0"/>
              <a:cs typeface="Arial" pitchFamily="34" charset="0"/>
            </a:endParaRPr>
          </a:p>
          <a:p>
            <a:pPr lvl="1" eaLnBrk="0" hangingPunct="0">
              <a:buFontTx/>
              <a:buChar char="•"/>
            </a:pPr>
            <a:r>
              <a:rPr lang="en-US" sz="1800" dirty="0">
                <a:latin typeface="Calibri" pitchFamily="34" charset="0"/>
                <a:ea typeface="Calibri" pitchFamily="34" charset="0"/>
                <a:cs typeface="Times New Roman" pitchFamily="18" charset="0"/>
              </a:rPr>
              <a:t>Information about many activities and clubs will be announced during Homeroom and at Dismissal.</a:t>
            </a:r>
            <a:endParaRPr lang="en-US" sz="1800" dirty="0">
              <a:latin typeface="Calibri" panose="020F0502020204030204" pitchFamily="34" charset="0"/>
              <a:cs typeface="Arial" pitchFamily="34" charset="0"/>
            </a:endParaRPr>
          </a:p>
          <a:p>
            <a:pPr lvl="1" eaLnBrk="0" hangingPunct="0">
              <a:buFontTx/>
              <a:buChar char="•"/>
            </a:pPr>
            <a:r>
              <a:rPr lang="en-US" sz="1800" dirty="0">
                <a:latin typeface="Calibri" pitchFamily="34" charset="0"/>
                <a:ea typeface="Calibri" pitchFamily="34" charset="0"/>
                <a:cs typeface="Times New Roman" pitchFamily="18" charset="0"/>
              </a:rPr>
              <a:t>Signing up for activities is the student’s responsibility. </a:t>
            </a:r>
            <a:endParaRPr lang="en-US" sz="1800" dirty="0">
              <a:latin typeface="Calibri" panose="020F0502020204030204" pitchFamily="34" charset="0"/>
              <a:cs typeface="Arial" pitchFamily="34" charset="0"/>
            </a:endParaRPr>
          </a:p>
          <a:p>
            <a:pPr lvl="1" eaLnBrk="0" hangingPunct="0">
              <a:buFontTx/>
              <a:buChar char="•"/>
            </a:pPr>
            <a:r>
              <a:rPr lang="en-US" sz="1800" dirty="0">
                <a:latin typeface="Calibri" pitchFamily="34" charset="0"/>
                <a:ea typeface="Calibri" pitchFamily="34" charset="0"/>
                <a:cs typeface="Times New Roman" pitchFamily="18" charset="0"/>
              </a:rPr>
              <a:t>Some clubs require auditions or nominations </a:t>
            </a:r>
          </a:p>
          <a:p>
            <a:pPr lvl="2" eaLnBrk="0" hangingPunct="0"/>
            <a:r>
              <a:rPr lang="en-US" sz="1800" dirty="0">
                <a:latin typeface="Calibri" pitchFamily="34" charset="0"/>
                <a:ea typeface="Calibri" pitchFamily="34" charset="0"/>
                <a:cs typeface="Times New Roman" pitchFamily="18" charset="0"/>
              </a:rPr>
              <a:t>(ex. National Junior Honor Society).</a:t>
            </a:r>
          </a:p>
          <a:p>
            <a:pPr lvl="1" eaLnBrk="0" hangingPunct="0">
              <a:buFontTx/>
              <a:buChar char="•"/>
            </a:pPr>
            <a:r>
              <a:rPr lang="en-US" sz="1800" dirty="0">
                <a:latin typeface="Calibri" pitchFamily="34" charset="0"/>
                <a:cs typeface="Times New Roman" pitchFamily="18" charset="0"/>
              </a:rPr>
              <a:t>It’s a good thing to join a club. Students will meet new friends!</a:t>
            </a:r>
          </a:p>
          <a:p>
            <a:pPr lvl="1" eaLnBrk="0" hangingPunct="0">
              <a:buFontTx/>
              <a:buChar char="•"/>
            </a:pPr>
            <a:r>
              <a:rPr lang="en-US" sz="1800" dirty="0">
                <a:latin typeface="Calibri" panose="020F0502020204030204" pitchFamily="34" charset="0"/>
                <a:cs typeface="Arial" pitchFamily="34" charset="0"/>
              </a:rPr>
              <a:t> Updated information about clubs and activities is posted under the student tab on the CMS website. </a:t>
            </a:r>
          </a:p>
        </p:txBody>
      </p:sp>
      <p:sp>
        <p:nvSpPr>
          <p:cNvPr id="3" name="Title 2" hidden="1"/>
          <p:cNvSpPr>
            <a:spLocks noGrp="1"/>
          </p:cNvSpPr>
          <p:nvPr>
            <p:ph type="title"/>
          </p:nvPr>
        </p:nvSpPr>
        <p:spPr/>
        <p:txBody>
          <a:bodyPr/>
          <a:lstStyle/>
          <a:p>
            <a:r>
              <a:rPr lang="en-US" dirty="0"/>
              <a:t>CMS Activities</a:t>
            </a:r>
            <a:r>
              <a:rPr lang="en-US" baseline="0" dirty="0"/>
              <a:t> &amp; Clubs</a:t>
            </a:r>
            <a:endParaRPr lang="en-US" dirty="0"/>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43035" y="1555"/>
            <a:ext cx="7772400" cy="1143000"/>
          </a:xfrm>
        </p:spPr>
        <p:txBody>
          <a:bodyPr>
            <a:normAutofit/>
          </a:bodyPr>
          <a:lstStyle/>
          <a:p>
            <a:pPr algn="ctr"/>
            <a:br>
              <a:rPr lang="en-US" b="1" u="sng" dirty="0"/>
            </a:br>
            <a:r>
              <a:rPr lang="en-US" b="1" u="sng" dirty="0"/>
              <a:t>Miscellaneous Tips and Info</a:t>
            </a:r>
          </a:p>
        </p:txBody>
      </p:sp>
      <p:sp>
        <p:nvSpPr>
          <p:cNvPr id="7" name="Content Placeholder 6"/>
          <p:cNvSpPr>
            <a:spLocks noGrp="1"/>
          </p:cNvSpPr>
          <p:nvPr>
            <p:ph idx="1"/>
          </p:nvPr>
        </p:nvSpPr>
        <p:spPr>
          <a:xfrm>
            <a:off x="989434" y="1447800"/>
            <a:ext cx="8077200" cy="5715000"/>
          </a:xfrm>
        </p:spPr>
        <p:txBody>
          <a:bodyPr>
            <a:normAutofit/>
          </a:bodyPr>
          <a:lstStyle/>
          <a:p>
            <a:pPr lvl="0"/>
            <a:r>
              <a:rPr lang="en-US" sz="1800" dirty="0"/>
              <a:t>Before school students can get breakfast in the cafeteria – grab and go!</a:t>
            </a:r>
          </a:p>
          <a:p>
            <a:pPr lvl="0">
              <a:buNone/>
            </a:pPr>
            <a:endParaRPr lang="en-US" sz="800" dirty="0"/>
          </a:p>
          <a:p>
            <a:pPr lvl="0"/>
            <a:r>
              <a:rPr lang="en-US" sz="1800" dirty="0"/>
              <a:t>There is enough time (5 mins) between each bell to get to their classes. </a:t>
            </a:r>
          </a:p>
          <a:p>
            <a:pPr lvl="0">
              <a:buNone/>
            </a:pPr>
            <a:endParaRPr lang="en-US" sz="800" dirty="0"/>
          </a:p>
          <a:p>
            <a:pPr lvl="0"/>
            <a:r>
              <a:rPr lang="en-US" sz="1800" dirty="0"/>
              <a:t>Bells ring when class is over and five minutes later (if they are not in class by the second bell then they are considered late to class)</a:t>
            </a:r>
          </a:p>
          <a:p>
            <a:pPr lvl="0">
              <a:buNone/>
            </a:pPr>
            <a:endParaRPr lang="en-US" sz="800" dirty="0"/>
          </a:p>
          <a:p>
            <a:pPr lvl="0"/>
            <a:r>
              <a:rPr lang="en-US" sz="1800" dirty="0"/>
              <a:t>If students are late three time to class, they will get lunch detention, but not at the beginning of the school year. </a:t>
            </a:r>
          </a:p>
          <a:p>
            <a:pPr lvl="0">
              <a:buNone/>
            </a:pPr>
            <a:endParaRPr lang="en-US" sz="800" dirty="0"/>
          </a:p>
          <a:p>
            <a:pPr lvl="0"/>
            <a:r>
              <a:rPr lang="en-US" sz="1800" dirty="0"/>
              <a:t>If students feel like they are getting bullied or mistreated, CMS have Bully Box forms in the classrooms and in the Counseling Office. To report the incident, students can fill one out and give it to their teacher or counselor. </a:t>
            </a:r>
          </a:p>
          <a:p>
            <a:pPr lvl="0"/>
            <a:endParaRPr lang="en-US" sz="800" dirty="0"/>
          </a:p>
          <a:p>
            <a:pPr lvl="0"/>
            <a:r>
              <a:rPr lang="en-US" sz="1800" dirty="0"/>
              <a:t>Check Schoology often!</a:t>
            </a:r>
          </a:p>
          <a:p>
            <a:pPr marL="0" lvl="0" indent="0">
              <a:buNone/>
            </a:pPr>
            <a:endParaRPr lang="en-US" sz="800" dirty="0"/>
          </a:p>
          <a:p>
            <a:pPr lvl="0"/>
            <a:r>
              <a:rPr lang="en-US" sz="1800" dirty="0"/>
              <a:t>The teachers and counselors are helpful and great!</a:t>
            </a:r>
          </a:p>
          <a:p>
            <a:pPr>
              <a:buNone/>
            </a:pPr>
            <a:endParaRPr lang="en-US" dirty="0"/>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jrodtrained.com/storage/Questions-and-Answers.jpg?__SQUARESPACE_CACHEVERSION=1342125997107"/>
          <p:cNvPicPr>
            <a:picLocks noChangeAspect="1" noChangeArrowheads="1"/>
          </p:cNvPicPr>
          <p:nvPr/>
        </p:nvPicPr>
        <p:blipFill>
          <a:blip r:embed="rId3" cstate="print"/>
          <a:srcRect/>
          <a:stretch>
            <a:fillRect/>
          </a:stretch>
        </p:blipFill>
        <p:spPr bwMode="auto">
          <a:xfrm>
            <a:off x="762000" y="381000"/>
            <a:ext cx="8077200" cy="6057900"/>
          </a:xfrm>
          <a:prstGeom prst="rect">
            <a:avLst/>
          </a:prstGeom>
          <a:noFill/>
        </p:spPr>
      </p:pic>
      <p:sp>
        <p:nvSpPr>
          <p:cNvPr id="2" name="Title 1" hidden="1"/>
          <p:cNvSpPr>
            <a:spLocks noGrp="1"/>
          </p:cNvSpPr>
          <p:nvPr>
            <p:ph type="ctrTitle"/>
          </p:nvPr>
        </p:nvSpPr>
        <p:spPr/>
        <p:txBody>
          <a:bodyPr/>
          <a:lstStyle/>
          <a:p>
            <a:r>
              <a:rPr lang="en-US" dirty="0"/>
              <a:t>Questions &amp; Answers</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2982DFB1-3543-7A43-A698-6DA76EF54664}"/>
              </a:ext>
            </a:extLst>
          </p:cNvPr>
          <p:cNvSpPr>
            <a:spLocks noGrp="1" noChangeArrowheads="1"/>
          </p:cNvSpPr>
          <p:nvPr>
            <p:ph idx="1"/>
          </p:nvPr>
        </p:nvSpPr>
        <p:spPr>
          <a:xfrm>
            <a:off x="2363520" y="609600"/>
            <a:ext cx="6477000" cy="1708150"/>
          </a:xfrm>
        </p:spPr>
        <p:txBody>
          <a:bodyPr rtlCol="0">
            <a:noAutofit/>
          </a:bodyPr>
          <a:lstStyle/>
          <a:p>
            <a:pPr algn="l" eaLnBrk="1" fontAlgn="auto" hangingPunct="1">
              <a:spcAft>
                <a:spcPts val="0"/>
              </a:spcAft>
              <a:buFont typeface="Wingdings" charset="2"/>
              <a:buNone/>
              <a:defRPr/>
            </a:pPr>
            <a:r>
              <a:rPr lang="en-US" altLang="en-US" sz="4800" b="1" dirty="0">
                <a:ea typeface="ＭＳ Ｐゴシック" charset="-128"/>
              </a:rPr>
              <a:t>PTA NEEDS your help!</a:t>
            </a:r>
          </a:p>
        </p:txBody>
      </p:sp>
      <p:sp>
        <p:nvSpPr>
          <p:cNvPr id="2" name="TextBox 1">
            <a:extLst>
              <a:ext uri="{FF2B5EF4-FFF2-40B4-BE49-F238E27FC236}">
                <a16:creationId xmlns:a16="http://schemas.microsoft.com/office/drawing/2014/main" id="{3915CBC1-4B04-6F4B-B2C9-0489A7EFB3A5}"/>
              </a:ext>
            </a:extLst>
          </p:cNvPr>
          <p:cNvSpPr txBox="1"/>
          <p:nvPr/>
        </p:nvSpPr>
        <p:spPr>
          <a:xfrm>
            <a:off x="1524000" y="2337948"/>
            <a:ext cx="7758113" cy="3108543"/>
          </a:xfrm>
          <a:prstGeom prst="rect">
            <a:avLst/>
          </a:prstGeom>
          <a:noFill/>
        </p:spPr>
        <p:txBody>
          <a:bodyPr>
            <a:spAutoFit/>
          </a:bodyPr>
          <a:lstStyle/>
          <a:p>
            <a:pPr>
              <a:tabLst>
                <a:tab pos="3200400" algn="l"/>
              </a:tabLst>
              <a:defRPr/>
            </a:pPr>
            <a:r>
              <a:rPr lang="en-US" sz="2800" b="1" dirty="0">
                <a:latin typeface="+mn-lt"/>
                <a:ea typeface="ＭＳ Ｐゴシック" charset="-128"/>
              </a:rPr>
              <a:t>Opportunities include:</a:t>
            </a:r>
          </a:p>
          <a:p>
            <a:pPr marL="685800" indent="-685800">
              <a:buFont typeface="Arial" charset="0"/>
              <a:buChar char="•"/>
              <a:tabLst>
                <a:tab pos="3200400" algn="l"/>
              </a:tabLst>
              <a:defRPr/>
            </a:pPr>
            <a:r>
              <a:rPr lang="en-US" sz="2800" b="1" dirty="0">
                <a:latin typeface="+mn-lt"/>
                <a:ea typeface="ＭＳ Ｐゴシック" charset="-128"/>
              </a:rPr>
              <a:t>Membership/Cougar Campaign</a:t>
            </a:r>
          </a:p>
          <a:p>
            <a:pPr marL="685800" indent="-685800">
              <a:buFont typeface="Arial" charset="0"/>
              <a:buChar char="•"/>
              <a:tabLst>
                <a:tab pos="3200400" algn="l"/>
              </a:tabLst>
              <a:defRPr/>
            </a:pPr>
            <a:r>
              <a:rPr lang="en-US" sz="2800" b="1" dirty="0">
                <a:latin typeface="+mn-lt"/>
                <a:ea typeface="ＭＳ Ｐゴシック" charset="-128"/>
              </a:rPr>
              <a:t>Directory</a:t>
            </a:r>
          </a:p>
          <a:p>
            <a:pPr marL="685800" indent="-685800">
              <a:buFont typeface="Arial" charset="0"/>
              <a:buChar char="•"/>
              <a:tabLst>
                <a:tab pos="3200400" algn="l"/>
              </a:tabLst>
              <a:defRPr/>
            </a:pPr>
            <a:r>
              <a:rPr lang="en-US" sz="2800" b="1" dirty="0">
                <a:latin typeface="+mn-lt"/>
                <a:ea typeface="ＭＳ Ｐゴシック" charset="-128"/>
              </a:rPr>
              <a:t>Outreach</a:t>
            </a:r>
          </a:p>
          <a:p>
            <a:pPr marL="685800" indent="-685800">
              <a:buFont typeface="Arial" charset="0"/>
              <a:buChar char="•"/>
              <a:tabLst>
                <a:tab pos="3200400" algn="l"/>
              </a:tabLst>
              <a:defRPr/>
            </a:pPr>
            <a:r>
              <a:rPr lang="en-US" sz="2800" b="1" dirty="0">
                <a:latin typeface="+mn-lt"/>
                <a:ea typeface="ＭＳ Ｐゴシック" charset="-128"/>
              </a:rPr>
              <a:t>Reflections (MD PTA Art Program)</a:t>
            </a:r>
          </a:p>
          <a:p>
            <a:pPr marL="685800" indent="-685800">
              <a:buFont typeface="Arial" charset="0"/>
              <a:buChar char="•"/>
              <a:tabLst>
                <a:tab pos="3200400" algn="l"/>
              </a:tabLst>
              <a:defRPr/>
            </a:pPr>
            <a:r>
              <a:rPr lang="en-US" sz="2800" b="1" dirty="0">
                <a:latin typeface="+mn-lt"/>
                <a:ea typeface="ＭＳ Ｐゴシック" charset="-128"/>
              </a:rPr>
              <a:t>Special Ed Matters</a:t>
            </a:r>
          </a:p>
          <a:p>
            <a:pPr marL="685800" indent="-685800">
              <a:buFont typeface="Arial" charset="0"/>
              <a:buChar char="•"/>
              <a:tabLst>
                <a:tab pos="3200400" algn="l"/>
              </a:tabLst>
              <a:defRPr/>
            </a:pPr>
            <a:r>
              <a:rPr lang="en-US" sz="2800" b="1" dirty="0">
                <a:latin typeface="+mn-lt"/>
                <a:ea typeface="ＭＳ Ｐゴシック" charset="-128"/>
              </a:rPr>
              <a:t>School Beautification</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609600" y="351959"/>
            <a:ext cx="1371600" cy="1371600"/>
          </a:xfrm>
          <a:prstGeom prst="rect">
            <a:avLst/>
          </a:prstGeom>
          <a:noFill/>
        </p:spPr>
      </p:pic>
      <p:sp>
        <p:nvSpPr>
          <p:cNvPr id="3" name="Title 2" hidden="1"/>
          <p:cNvSpPr>
            <a:spLocks noGrp="1"/>
          </p:cNvSpPr>
          <p:nvPr>
            <p:ph type="title"/>
          </p:nvPr>
        </p:nvSpPr>
        <p:spPr/>
        <p:txBody>
          <a:bodyPr/>
          <a:lstStyle/>
          <a:p>
            <a:r>
              <a:rPr lang="en-US" dirty="0"/>
              <a:t>PTA</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44AC4A50-BF71-F24A-BC44-D29F19DE8A24}"/>
              </a:ext>
            </a:extLst>
          </p:cNvPr>
          <p:cNvSpPr>
            <a:spLocks noGrp="1" noChangeArrowheads="1"/>
          </p:cNvSpPr>
          <p:nvPr>
            <p:ph type="subTitle" idx="4294967295"/>
          </p:nvPr>
        </p:nvSpPr>
        <p:spPr>
          <a:xfrm>
            <a:off x="750094" y="1177601"/>
            <a:ext cx="8077200" cy="2058987"/>
          </a:xfrm>
        </p:spPr>
        <p:txBody>
          <a:bodyPr rtlCol="0">
            <a:noAutofit/>
          </a:bodyPr>
          <a:lstStyle/>
          <a:p>
            <a:pPr algn="ctr" eaLnBrk="1" fontAlgn="auto" hangingPunct="1">
              <a:spcAft>
                <a:spcPts val="0"/>
              </a:spcAft>
              <a:buFont typeface="Wingdings" charset="2"/>
              <a:buNone/>
              <a:defRPr/>
            </a:pPr>
            <a:r>
              <a:rPr lang="en-US" altLang="en-US" sz="4400" b="1" dirty="0">
                <a:ea typeface="ＭＳ Ｐゴシック" charset="-128"/>
              </a:rPr>
              <a:t>And (of course) it </a:t>
            </a:r>
          </a:p>
          <a:p>
            <a:pPr algn="ctr" eaLnBrk="1" fontAlgn="auto" hangingPunct="1">
              <a:spcAft>
                <a:spcPts val="0"/>
              </a:spcAft>
              <a:buFont typeface="Wingdings" charset="2"/>
              <a:buNone/>
              <a:defRPr/>
            </a:pPr>
            <a:r>
              <a:rPr lang="en-US" altLang="en-US" sz="4400" b="1" dirty="0">
                <a:ea typeface="ＭＳ Ｐゴシック" charset="-128"/>
              </a:rPr>
              <a:t>takes a little bit of:</a:t>
            </a:r>
          </a:p>
        </p:txBody>
      </p:sp>
      <p:sp>
        <p:nvSpPr>
          <p:cNvPr id="2" name="TextBox 1">
            <a:extLst>
              <a:ext uri="{FF2B5EF4-FFF2-40B4-BE49-F238E27FC236}">
                <a16:creationId xmlns:a16="http://schemas.microsoft.com/office/drawing/2014/main" id="{A7ABDF3C-E4EC-674F-8A24-D01AD6EA38C7}"/>
              </a:ext>
            </a:extLst>
          </p:cNvPr>
          <p:cNvSpPr txBox="1"/>
          <p:nvPr/>
        </p:nvSpPr>
        <p:spPr>
          <a:xfrm>
            <a:off x="838200" y="3239342"/>
            <a:ext cx="7900988" cy="3406775"/>
          </a:xfrm>
          <a:prstGeom prst="rect">
            <a:avLst/>
          </a:prstGeom>
          <a:noFill/>
        </p:spPr>
        <p:txBody>
          <a:bodyPr wrap="square">
            <a:spAutoFit/>
          </a:bodyPr>
          <a:lstStyle/>
          <a:p>
            <a:pPr algn="ctr">
              <a:tabLst>
                <a:tab pos="3200400" algn="l"/>
              </a:tabLst>
              <a:defRPr/>
            </a:pPr>
            <a:r>
              <a:rPr lang="en-US" sz="9600" b="1" dirty="0">
                <a:latin typeface="+mn-lt"/>
                <a:ea typeface="ＭＳ Ｐゴシック" charset="-128"/>
              </a:rPr>
              <a:t>Money</a:t>
            </a:r>
          </a:p>
          <a:p>
            <a:pPr algn="ctr">
              <a:tabLst>
                <a:tab pos="3200400" algn="l"/>
              </a:tabLst>
              <a:defRPr/>
            </a:pPr>
            <a:r>
              <a:rPr lang="en-US" sz="6000" b="1" dirty="0">
                <a:latin typeface="+mn-lt"/>
                <a:ea typeface="ＭＳ Ｐゴシック" charset="-128"/>
              </a:rPr>
              <a:t>-- yours too, we hope!</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685800" y="304800"/>
            <a:ext cx="1371600" cy="1371600"/>
          </a:xfrm>
          <a:prstGeom prst="rect">
            <a:avLst/>
          </a:prstGeom>
          <a:noFill/>
        </p:spPr>
      </p:pic>
      <p:sp>
        <p:nvSpPr>
          <p:cNvPr id="3" name="Title 2" hidden="1"/>
          <p:cNvSpPr>
            <a:spLocks noGrp="1"/>
          </p:cNvSpPr>
          <p:nvPr>
            <p:ph type="title"/>
          </p:nvPr>
        </p:nvSpPr>
        <p:spPr/>
        <p:txBody>
          <a:bodyPr/>
          <a:lstStyle/>
          <a:p>
            <a:r>
              <a:rPr lang="en-US" dirty="0"/>
              <a:t>PTA Money</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BC076455-3CDA-2B49-ACB6-7C6755D4824C}"/>
              </a:ext>
            </a:extLst>
          </p:cNvPr>
          <p:cNvSpPr txBox="1"/>
          <p:nvPr/>
        </p:nvSpPr>
        <p:spPr>
          <a:xfrm>
            <a:off x="152400" y="152400"/>
            <a:ext cx="8534400" cy="708025"/>
          </a:xfrm>
          <a:prstGeom prst="rect">
            <a:avLst/>
          </a:prstGeom>
          <a:noFill/>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defRPr/>
            </a:pPr>
            <a:r>
              <a:rPr lang="en-US" altLang="en-US" sz="4000" u="sng" dirty="0">
                <a:effectLst>
                  <a:outerShdw blurRad="38100" dist="38100" dir="2700000" algn="tl">
                    <a:srgbClr val="000000"/>
                  </a:outerShdw>
                </a:effectLst>
              </a:rPr>
              <a:t>THE PTA SUPPORTS</a:t>
            </a:r>
            <a:r>
              <a:rPr lang="en-US" altLang="en-US" sz="4000" dirty="0">
                <a:effectLst>
                  <a:outerShdw blurRad="38100" dist="38100" dir="2700000" algn="tl">
                    <a:srgbClr val="000000"/>
                  </a:outerShdw>
                </a:effectLst>
              </a:rPr>
              <a:t>:</a:t>
            </a:r>
            <a:r>
              <a:rPr lang="en-US" altLang="en-US" sz="4000" u="sng" dirty="0">
                <a:effectLst>
                  <a:outerShdw blurRad="38100" dist="38100" dir="2700000" algn="tl">
                    <a:srgbClr val="000000"/>
                  </a:outerShdw>
                </a:effectLst>
              </a:rPr>
              <a:t> </a:t>
            </a:r>
          </a:p>
        </p:txBody>
      </p:sp>
      <p:sp>
        <p:nvSpPr>
          <p:cNvPr id="3076" name="TextBox 1">
            <a:extLst>
              <a:ext uri="{FF2B5EF4-FFF2-40B4-BE49-F238E27FC236}">
                <a16:creationId xmlns:a16="http://schemas.microsoft.com/office/drawing/2014/main" id="{9F4C7319-5A68-EB43-A686-0E64423468DD}"/>
              </a:ext>
            </a:extLst>
          </p:cNvPr>
          <p:cNvSpPr txBox="1">
            <a:spLocks noChangeArrowheads="1"/>
          </p:cNvSpPr>
          <p:nvPr/>
        </p:nvSpPr>
        <p:spPr bwMode="auto">
          <a:xfrm>
            <a:off x="1143000" y="1135015"/>
            <a:ext cx="2687638"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spcAft>
                <a:spcPts val="0"/>
              </a:spcAft>
              <a:defRPr/>
            </a:pPr>
            <a:r>
              <a:rPr lang="en-US" altLang="en-US" sz="2400" dirty="0">
                <a:latin typeface="+mn-lt"/>
              </a:rPr>
              <a:t>Assemblies</a:t>
            </a:r>
          </a:p>
          <a:p>
            <a:pPr>
              <a:spcAft>
                <a:spcPts val="0"/>
              </a:spcAft>
              <a:defRPr/>
            </a:pPr>
            <a:endParaRPr lang="en-US" altLang="en-US" sz="1600" dirty="0"/>
          </a:p>
          <a:p>
            <a:pPr>
              <a:spcAft>
                <a:spcPts val="0"/>
              </a:spcAft>
              <a:defRPr/>
            </a:pPr>
            <a:r>
              <a:rPr lang="en-US" altLang="en-US" sz="2400" dirty="0">
                <a:latin typeface="+mn-lt"/>
              </a:rPr>
              <a:t>Agendas</a:t>
            </a:r>
          </a:p>
          <a:p>
            <a:pPr>
              <a:spcAft>
                <a:spcPts val="0"/>
              </a:spcAft>
              <a:defRPr/>
            </a:pPr>
            <a:endParaRPr lang="en-US" altLang="en-US" sz="2400" dirty="0">
              <a:latin typeface="+mn-lt"/>
            </a:endParaRPr>
          </a:p>
          <a:p>
            <a:pPr>
              <a:spcAft>
                <a:spcPts val="0"/>
              </a:spcAft>
              <a:defRPr/>
            </a:pPr>
            <a:r>
              <a:rPr lang="en-US" altLang="en-US" sz="2400" dirty="0">
                <a:latin typeface="+mn-lt"/>
              </a:rPr>
              <a:t>Awards</a:t>
            </a:r>
          </a:p>
          <a:p>
            <a:pPr>
              <a:spcAft>
                <a:spcPts val="0"/>
              </a:spcAft>
              <a:defRPr/>
            </a:pPr>
            <a:endParaRPr lang="en-US" altLang="en-US" sz="2400" dirty="0">
              <a:latin typeface="+mn-lt"/>
            </a:endParaRPr>
          </a:p>
          <a:p>
            <a:pPr>
              <a:spcAft>
                <a:spcPts val="0"/>
              </a:spcAft>
              <a:defRPr/>
            </a:pPr>
            <a:r>
              <a:rPr lang="en-US" altLang="en-US" sz="2400" dirty="0">
                <a:latin typeface="+mn-lt"/>
              </a:rPr>
              <a:t>School Clubs</a:t>
            </a:r>
          </a:p>
          <a:p>
            <a:pPr>
              <a:spcAft>
                <a:spcPts val="0"/>
              </a:spcAft>
              <a:defRPr/>
            </a:pPr>
            <a:endParaRPr lang="en-US" altLang="en-US" sz="2400" dirty="0">
              <a:latin typeface="+mn-lt"/>
            </a:endParaRPr>
          </a:p>
          <a:p>
            <a:pPr>
              <a:spcAft>
                <a:spcPts val="0"/>
              </a:spcAft>
              <a:defRPr/>
            </a:pPr>
            <a:r>
              <a:rPr lang="en-US" altLang="en-US" sz="2400" dirty="0">
                <a:latin typeface="+mn-lt"/>
              </a:rPr>
              <a:t>Theatrical/Music Programs</a:t>
            </a:r>
          </a:p>
          <a:p>
            <a:pPr>
              <a:spcAft>
                <a:spcPts val="0"/>
              </a:spcAft>
              <a:defRPr/>
            </a:pPr>
            <a:endParaRPr lang="en-US" altLang="en-US" sz="2400" dirty="0">
              <a:latin typeface="+mn-lt"/>
            </a:endParaRPr>
          </a:p>
          <a:p>
            <a:pPr>
              <a:spcAft>
                <a:spcPts val="0"/>
              </a:spcAft>
              <a:defRPr/>
            </a:pPr>
            <a:r>
              <a:rPr lang="en-US" altLang="en-US" sz="2400" dirty="0">
                <a:latin typeface="+mn-lt"/>
              </a:rPr>
              <a:t>Art Department</a:t>
            </a:r>
          </a:p>
          <a:p>
            <a:pPr>
              <a:defRPr/>
            </a:pPr>
            <a:endParaRPr lang="en-US" altLang="en-US" sz="2400" dirty="0">
              <a:latin typeface="+mn-lt"/>
            </a:endParaRPr>
          </a:p>
          <a:p>
            <a:pPr>
              <a:defRPr/>
            </a:pPr>
            <a:r>
              <a:rPr lang="en-US" altLang="en-US" sz="2400" dirty="0">
                <a:latin typeface="+mn-lt"/>
              </a:rPr>
              <a:t>Classroom Items</a:t>
            </a:r>
          </a:p>
        </p:txBody>
      </p:sp>
      <p:sp>
        <p:nvSpPr>
          <p:cNvPr id="3090" name="TextBox 2">
            <a:extLst>
              <a:ext uri="{FF2B5EF4-FFF2-40B4-BE49-F238E27FC236}">
                <a16:creationId xmlns:a16="http://schemas.microsoft.com/office/drawing/2014/main" id="{44705446-5A9E-354C-820C-2BFF49C83B6A}"/>
              </a:ext>
            </a:extLst>
          </p:cNvPr>
          <p:cNvSpPr txBox="1">
            <a:spLocks noChangeArrowheads="1"/>
          </p:cNvSpPr>
          <p:nvPr/>
        </p:nvSpPr>
        <p:spPr bwMode="auto">
          <a:xfrm>
            <a:off x="4572000" y="1135933"/>
            <a:ext cx="394652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defRPr/>
            </a:pPr>
            <a:r>
              <a:rPr lang="en-US" altLang="en-US" sz="2400" dirty="0">
                <a:latin typeface="+mn-lt"/>
              </a:rPr>
              <a:t>School Directory</a:t>
            </a:r>
          </a:p>
          <a:p>
            <a:pPr>
              <a:defRPr/>
            </a:pPr>
            <a:endParaRPr lang="en-US" altLang="en-US" sz="2400" dirty="0">
              <a:latin typeface="+mn-lt"/>
            </a:endParaRPr>
          </a:p>
          <a:p>
            <a:pPr>
              <a:defRPr/>
            </a:pPr>
            <a:r>
              <a:rPr lang="en-US" altLang="en-US" sz="2400" dirty="0">
                <a:latin typeface="+mn-lt"/>
              </a:rPr>
              <a:t>School Beautification</a:t>
            </a:r>
          </a:p>
          <a:p>
            <a:pPr>
              <a:defRPr/>
            </a:pPr>
            <a:endParaRPr lang="en-US" altLang="en-US" sz="2400" dirty="0">
              <a:latin typeface="+mn-lt"/>
            </a:endParaRPr>
          </a:p>
          <a:p>
            <a:pPr>
              <a:defRPr/>
            </a:pPr>
            <a:r>
              <a:rPr lang="en-US" altLang="en-US" sz="2400" dirty="0">
                <a:latin typeface="+mn-lt"/>
              </a:rPr>
              <a:t>Reflections Contest</a:t>
            </a:r>
          </a:p>
          <a:p>
            <a:pPr>
              <a:defRPr/>
            </a:pPr>
            <a:endParaRPr lang="en-US" altLang="en-US" sz="2400" dirty="0">
              <a:latin typeface="+mn-lt"/>
            </a:endParaRPr>
          </a:p>
          <a:p>
            <a:pPr>
              <a:defRPr/>
            </a:pPr>
            <a:r>
              <a:rPr lang="en-US" altLang="en-US" sz="2400" dirty="0">
                <a:latin typeface="+mn-lt"/>
              </a:rPr>
              <a:t>STEM Night &amp; Diversity Night</a:t>
            </a:r>
          </a:p>
          <a:p>
            <a:pPr>
              <a:defRPr/>
            </a:pPr>
            <a:endParaRPr lang="en-US" altLang="en-US" sz="2400" dirty="0">
              <a:latin typeface="+mn-lt"/>
            </a:endParaRPr>
          </a:p>
          <a:p>
            <a:pPr>
              <a:defRPr/>
            </a:pPr>
            <a:r>
              <a:rPr lang="en-US" altLang="en-US" sz="2400" dirty="0">
                <a:latin typeface="+mn-lt"/>
              </a:rPr>
              <a:t>Teacher Hospitality Events</a:t>
            </a:r>
          </a:p>
          <a:p>
            <a:pPr>
              <a:defRPr/>
            </a:pPr>
            <a:endParaRPr lang="en-US" altLang="en-US" sz="2400" dirty="0">
              <a:latin typeface="+mn-lt"/>
            </a:endParaRPr>
          </a:p>
          <a:p>
            <a:pPr>
              <a:defRPr/>
            </a:pPr>
            <a:r>
              <a:rPr lang="en-US" altLang="en-US" sz="2400" dirty="0">
                <a:latin typeface="+mn-lt"/>
              </a:rPr>
              <a:t>EOY Picnic Refreshments</a:t>
            </a:r>
          </a:p>
          <a:p>
            <a:pPr>
              <a:defRPr/>
            </a:pPr>
            <a:endParaRPr lang="en-US" altLang="en-US" sz="2400" dirty="0">
              <a:latin typeface="+mn-lt"/>
            </a:endParaRPr>
          </a:p>
          <a:p>
            <a:pPr>
              <a:defRPr/>
            </a:pPr>
            <a:r>
              <a:rPr lang="en-US" altLang="en-US" sz="2400" dirty="0">
                <a:latin typeface="+mn-lt"/>
              </a:rPr>
              <a:t>National Junior Honor Society</a:t>
            </a:r>
          </a:p>
        </p:txBody>
      </p:sp>
      <p:sp>
        <p:nvSpPr>
          <p:cNvPr id="2" name="Title 1" hidden="1"/>
          <p:cNvSpPr>
            <a:spLocks noGrp="1"/>
          </p:cNvSpPr>
          <p:nvPr>
            <p:ph type="title"/>
          </p:nvPr>
        </p:nvSpPr>
        <p:spPr/>
        <p:txBody>
          <a:bodyPr/>
          <a:lstStyle/>
          <a:p>
            <a:r>
              <a:rPr lang="en-US" dirty="0"/>
              <a:t>PTA Supports</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E015D30-73E3-D443-8B86-4942525173A5}"/>
              </a:ext>
            </a:extLst>
          </p:cNvPr>
          <p:cNvSpPr txBox="1">
            <a:spLocks noChangeArrowheads="1"/>
          </p:cNvSpPr>
          <p:nvPr/>
        </p:nvSpPr>
        <p:spPr>
          <a:xfrm>
            <a:off x="228600" y="379299"/>
            <a:ext cx="8763000" cy="990600"/>
          </a:xfrm>
          <a:prstGeom prst="rect">
            <a:avLst/>
          </a:prstGeom>
        </p:spPr>
        <p:txBody>
          <a:bodyPr/>
          <a:lstStyle/>
          <a:p>
            <a:pPr marL="342900" indent="-342900" algn="ctr" eaLnBrk="1" hangingPunct="1">
              <a:lnSpc>
                <a:spcPct val="90000"/>
              </a:lnSpc>
              <a:spcBef>
                <a:spcPct val="20000"/>
              </a:spcBef>
              <a:buClr>
                <a:schemeClr val="hlink"/>
              </a:buClr>
              <a:buSzPct val="90000"/>
              <a:buFont typeface="Wingdings" pitchFamily="2" charset="2"/>
              <a:buNone/>
              <a:tabLst>
                <a:tab pos="3548063" algn="l"/>
                <a:tab pos="5948363" algn="l"/>
              </a:tabLst>
              <a:defRPr/>
            </a:pPr>
            <a:r>
              <a:rPr lang="en-US" sz="4000" b="1" u="sng" kern="0" dirty="0">
                <a:latin typeface="+mn-lt"/>
                <a:ea typeface="+mn-ea"/>
              </a:rPr>
              <a:t>REVENUE</a:t>
            </a:r>
          </a:p>
          <a:p>
            <a:pPr marL="342900" indent="-342900" algn="ctr"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4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r>
              <a:rPr lang="en-US" sz="2000" kern="0" dirty="0">
                <a:effectLst>
                  <a:outerShdw blurRad="38100" dist="38100" dir="2700000" algn="tl">
                    <a:srgbClr val="000000"/>
                  </a:outerShdw>
                </a:effectLst>
                <a:latin typeface="+mn-lt"/>
                <a:ea typeface="+mn-ea"/>
              </a:rPr>
              <a:t>	    	</a:t>
            </a: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a:p>
            <a:pPr marL="342900" indent="-342900" eaLnBrk="1" hangingPunct="1">
              <a:lnSpc>
                <a:spcPct val="90000"/>
              </a:lnSpc>
              <a:spcBef>
                <a:spcPct val="20000"/>
              </a:spcBef>
              <a:buClr>
                <a:schemeClr val="hlink"/>
              </a:buClr>
              <a:buSzPct val="90000"/>
              <a:buFont typeface="Wingdings" pitchFamily="2" charset="2"/>
              <a:buNone/>
              <a:tabLst>
                <a:tab pos="3548063" algn="l"/>
                <a:tab pos="5948363" algn="l"/>
              </a:tabLst>
              <a:defRPr/>
            </a:pPr>
            <a:endParaRPr lang="en-US" sz="2000" kern="0" dirty="0">
              <a:effectLst>
                <a:outerShdw blurRad="38100" dist="38100" dir="2700000" algn="tl">
                  <a:srgbClr val="000000"/>
                </a:outerShdw>
              </a:effectLst>
              <a:latin typeface="+mn-lt"/>
              <a:ea typeface="+mn-ea"/>
            </a:endParaRPr>
          </a:p>
        </p:txBody>
      </p:sp>
      <p:sp>
        <p:nvSpPr>
          <p:cNvPr id="5" name="TextBox 4">
            <a:extLst>
              <a:ext uri="{FF2B5EF4-FFF2-40B4-BE49-F238E27FC236}">
                <a16:creationId xmlns:a16="http://schemas.microsoft.com/office/drawing/2014/main" id="{DC55D997-6C05-BA4E-8EFD-AD3EB65BCC8E}"/>
              </a:ext>
            </a:extLst>
          </p:cNvPr>
          <p:cNvSpPr txBox="1"/>
          <p:nvPr/>
        </p:nvSpPr>
        <p:spPr>
          <a:xfrm>
            <a:off x="2362427" y="1447800"/>
            <a:ext cx="5181600" cy="523875"/>
          </a:xfrm>
          <a:prstGeom prst="rect">
            <a:avLst/>
          </a:prstGeom>
          <a:noFill/>
        </p:spPr>
        <p:txBody>
          <a:bodyPr>
            <a:spAutoFit/>
          </a:bodyPr>
          <a:lstStyle/>
          <a:p>
            <a:pPr>
              <a:defRPr/>
            </a:pPr>
            <a:r>
              <a:rPr lang="en-US" sz="2800" kern="0" dirty="0">
                <a:latin typeface="Arial" charset="0"/>
                <a:ea typeface="+mn-ea"/>
              </a:rPr>
              <a:t>Cougar Campaign  (~85%!) </a:t>
            </a:r>
            <a:endParaRPr lang="en-US" sz="2800" dirty="0">
              <a:latin typeface="Arial" charset="0"/>
              <a:ea typeface="+mn-ea"/>
            </a:endParaRPr>
          </a:p>
        </p:txBody>
      </p:sp>
      <p:sp>
        <p:nvSpPr>
          <p:cNvPr id="8" name="TextBox 7">
            <a:extLst>
              <a:ext uri="{FF2B5EF4-FFF2-40B4-BE49-F238E27FC236}">
                <a16:creationId xmlns:a16="http://schemas.microsoft.com/office/drawing/2014/main" id="{2CD66F28-18B0-AB45-B779-D284E8009369}"/>
              </a:ext>
            </a:extLst>
          </p:cNvPr>
          <p:cNvSpPr txBox="1"/>
          <p:nvPr/>
        </p:nvSpPr>
        <p:spPr>
          <a:xfrm>
            <a:off x="1974882" y="2344738"/>
            <a:ext cx="6405562" cy="481012"/>
          </a:xfrm>
          <a:prstGeom prst="rect">
            <a:avLst/>
          </a:prstGeom>
          <a:noFill/>
        </p:spPr>
        <p:txBody>
          <a:bodyPr>
            <a:spAutoFit/>
          </a:bodyPr>
          <a:lstStyle>
            <a:lvl1pPr marL="342900" indent="-342900">
              <a:tabLst>
                <a:tab pos="3548063" algn="l"/>
                <a:tab pos="5948363" algn="l"/>
              </a:tabLst>
              <a:defRPr sz="2400">
                <a:solidFill>
                  <a:schemeClr val="tx1"/>
                </a:solidFill>
                <a:latin typeface="Arial" charset="0"/>
                <a:ea typeface="ＭＳ Ｐゴシック" charset="-128"/>
              </a:defRPr>
            </a:lvl1pPr>
            <a:lvl2pPr marL="742950" indent="-285750">
              <a:tabLst>
                <a:tab pos="3548063" algn="l"/>
                <a:tab pos="5948363" algn="l"/>
              </a:tabLst>
              <a:defRPr sz="2400">
                <a:solidFill>
                  <a:schemeClr val="tx1"/>
                </a:solidFill>
                <a:latin typeface="Arial" charset="0"/>
                <a:ea typeface="ＭＳ Ｐゴシック" charset="-128"/>
              </a:defRPr>
            </a:lvl2pPr>
            <a:lvl3pPr marL="1143000" indent="-228600">
              <a:tabLst>
                <a:tab pos="3548063" algn="l"/>
                <a:tab pos="5948363" algn="l"/>
              </a:tabLst>
              <a:defRPr sz="2400">
                <a:solidFill>
                  <a:schemeClr val="tx1"/>
                </a:solidFill>
                <a:latin typeface="Arial" charset="0"/>
                <a:ea typeface="ＭＳ Ｐゴシック" charset="-128"/>
              </a:defRPr>
            </a:lvl3pPr>
            <a:lvl4pPr marL="1600200" indent="-228600">
              <a:tabLst>
                <a:tab pos="3548063" algn="l"/>
                <a:tab pos="5948363" algn="l"/>
              </a:tabLst>
              <a:defRPr sz="2400">
                <a:solidFill>
                  <a:schemeClr val="tx1"/>
                </a:solidFill>
                <a:latin typeface="Arial" charset="0"/>
                <a:ea typeface="ＭＳ Ｐゴシック" charset="-128"/>
              </a:defRPr>
            </a:lvl4pPr>
            <a:lvl5pPr marL="2057400" indent="-228600">
              <a:tabLst>
                <a:tab pos="3548063" algn="l"/>
                <a:tab pos="5948363" algn="l"/>
              </a:tabLst>
              <a:defRPr sz="2400">
                <a:solidFill>
                  <a:schemeClr val="tx1"/>
                </a:solidFill>
                <a:latin typeface="Arial" charset="0"/>
                <a:ea typeface="ＭＳ Ｐゴシック" charset="-128"/>
              </a:defRPr>
            </a:lvl5pPr>
            <a:lvl6pPr marL="25146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6pPr>
            <a:lvl7pPr marL="29718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7pPr>
            <a:lvl8pPr marL="34290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8pPr>
            <a:lvl9pPr marL="38862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9pPr>
          </a:lstStyle>
          <a:p>
            <a:pPr eaLnBrk="1" hangingPunct="1">
              <a:lnSpc>
                <a:spcPct val="90000"/>
              </a:lnSpc>
              <a:spcBef>
                <a:spcPct val="20000"/>
              </a:spcBef>
              <a:buClr>
                <a:schemeClr val="hlink"/>
              </a:buClr>
              <a:buSzPct val="90000"/>
              <a:defRPr/>
            </a:pPr>
            <a:r>
              <a:rPr lang="en-US" altLang="en-US" sz="2800" dirty="0"/>
              <a:t>PTA Membership Dues  (&lt; 15%)</a:t>
            </a:r>
          </a:p>
        </p:txBody>
      </p:sp>
      <p:sp>
        <p:nvSpPr>
          <p:cNvPr id="10" name="TextBox 9">
            <a:extLst>
              <a:ext uri="{FF2B5EF4-FFF2-40B4-BE49-F238E27FC236}">
                <a16:creationId xmlns:a16="http://schemas.microsoft.com/office/drawing/2014/main" id="{21748F33-DE3A-E84B-A2BF-83115AF300DF}"/>
              </a:ext>
            </a:extLst>
          </p:cNvPr>
          <p:cNvSpPr txBox="1"/>
          <p:nvPr/>
        </p:nvSpPr>
        <p:spPr>
          <a:xfrm>
            <a:off x="278363" y="3007552"/>
            <a:ext cx="8474205" cy="3370153"/>
          </a:xfrm>
          <a:prstGeom prst="rect">
            <a:avLst/>
          </a:prstGeom>
          <a:noFill/>
        </p:spPr>
        <p:txBody>
          <a:bodyPr wrap="square">
            <a:spAutoFit/>
          </a:bodyPr>
          <a:lstStyle>
            <a:lvl1pPr marL="342900" indent="-342900">
              <a:tabLst>
                <a:tab pos="3548063" algn="l"/>
                <a:tab pos="5948363" algn="l"/>
              </a:tabLst>
              <a:defRPr sz="2400">
                <a:solidFill>
                  <a:schemeClr val="tx1"/>
                </a:solidFill>
                <a:latin typeface="Arial" charset="0"/>
                <a:ea typeface="ＭＳ Ｐゴシック" charset="-128"/>
              </a:defRPr>
            </a:lvl1pPr>
            <a:lvl2pPr marL="742950" indent="-285750">
              <a:tabLst>
                <a:tab pos="3548063" algn="l"/>
                <a:tab pos="5948363" algn="l"/>
              </a:tabLst>
              <a:defRPr sz="2400">
                <a:solidFill>
                  <a:schemeClr val="tx1"/>
                </a:solidFill>
                <a:latin typeface="Arial" charset="0"/>
                <a:ea typeface="ＭＳ Ｐゴシック" charset="-128"/>
              </a:defRPr>
            </a:lvl2pPr>
            <a:lvl3pPr marL="1143000" indent="-228600">
              <a:tabLst>
                <a:tab pos="3548063" algn="l"/>
                <a:tab pos="5948363" algn="l"/>
              </a:tabLst>
              <a:defRPr sz="2400">
                <a:solidFill>
                  <a:schemeClr val="tx1"/>
                </a:solidFill>
                <a:latin typeface="Arial" charset="0"/>
                <a:ea typeface="ＭＳ Ｐゴシック" charset="-128"/>
              </a:defRPr>
            </a:lvl3pPr>
            <a:lvl4pPr marL="1600200" indent="-228600">
              <a:tabLst>
                <a:tab pos="3548063" algn="l"/>
                <a:tab pos="5948363" algn="l"/>
              </a:tabLst>
              <a:defRPr sz="2400">
                <a:solidFill>
                  <a:schemeClr val="tx1"/>
                </a:solidFill>
                <a:latin typeface="Arial" charset="0"/>
                <a:ea typeface="ＭＳ Ｐゴシック" charset="-128"/>
              </a:defRPr>
            </a:lvl4pPr>
            <a:lvl5pPr marL="2057400" indent="-228600">
              <a:tabLst>
                <a:tab pos="3548063" algn="l"/>
                <a:tab pos="5948363" algn="l"/>
              </a:tabLst>
              <a:defRPr sz="2400">
                <a:solidFill>
                  <a:schemeClr val="tx1"/>
                </a:solidFill>
                <a:latin typeface="Arial" charset="0"/>
                <a:ea typeface="ＭＳ Ｐゴシック" charset="-128"/>
              </a:defRPr>
            </a:lvl5pPr>
            <a:lvl6pPr marL="25146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6pPr>
            <a:lvl7pPr marL="29718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7pPr>
            <a:lvl8pPr marL="34290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8pPr>
            <a:lvl9pPr marL="3886200" indent="-228600" eaLnBrk="0" fontAlgn="base" hangingPunct="0">
              <a:spcBef>
                <a:spcPct val="0"/>
              </a:spcBef>
              <a:spcAft>
                <a:spcPct val="0"/>
              </a:spcAft>
              <a:tabLst>
                <a:tab pos="3548063" algn="l"/>
                <a:tab pos="5948363" algn="l"/>
              </a:tabLst>
              <a:defRPr sz="2400">
                <a:solidFill>
                  <a:schemeClr val="tx1"/>
                </a:solidFill>
                <a:latin typeface="Arial" charset="0"/>
                <a:ea typeface="ＭＳ Ｐゴシック" charset="-128"/>
              </a:defRPr>
            </a:lvl9pPr>
          </a:lstStyle>
          <a:p>
            <a:pPr algn="ctr" eaLnBrk="1" hangingPunct="1">
              <a:lnSpc>
                <a:spcPct val="90000"/>
              </a:lnSpc>
              <a:spcBef>
                <a:spcPct val="20000"/>
              </a:spcBef>
              <a:buClr>
                <a:schemeClr val="hlink"/>
              </a:buClr>
              <a:buSzPct val="90000"/>
              <a:defRPr/>
            </a:pPr>
            <a:r>
              <a:rPr lang="en-US" altLang="en-US" sz="2800" dirty="0">
                <a:effectLst>
                  <a:outerShdw blurRad="38100" dist="38100" dir="2700000" algn="tl">
                    <a:srgbClr val="000000"/>
                  </a:outerShdw>
                </a:effectLst>
              </a:rPr>
              <a:t>   </a:t>
            </a:r>
            <a:r>
              <a:rPr lang="en-US" altLang="en-US" sz="2800" u="sng" dirty="0"/>
              <a:t>NO</a:t>
            </a:r>
            <a:r>
              <a:rPr lang="en-US" altLang="en-US" sz="2800" dirty="0"/>
              <a:t> Fundraisers – </a:t>
            </a:r>
            <a:r>
              <a:rPr lang="en-US" altLang="en-US" sz="2800" u="sng" dirty="0"/>
              <a:t>No</a:t>
            </a:r>
            <a:r>
              <a:rPr lang="en-US" altLang="en-US" sz="2800" dirty="0"/>
              <a:t> wrapping paper, </a:t>
            </a:r>
            <a:br>
              <a:rPr lang="en-US" altLang="en-US" sz="2800" dirty="0"/>
            </a:br>
            <a:r>
              <a:rPr lang="en-US" altLang="en-US" sz="2800" u="sng" dirty="0"/>
              <a:t>No</a:t>
            </a:r>
            <a:r>
              <a:rPr lang="en-US" altLang="en-US" sz="2800" dirty="0"/>
              <a:t> pizzas, </a:t>
            </a:r>
            <a:r>
              <a:rPr lang="en-US" altLang="en-US" sz="2800" u="sng" dirty="0"/>
              <a:t>No</a:t>
            </a:r>
            <a:r>
              <a:rPr lang="en-US" altLang="en-US" sz="2800" dirty="0"/>
              <a:t> Book Fair, </a:t>
            </a:r>
            <a:r>
              <a:rPr lang="en-US" altLang="en-US" sz="2800" u="sng" dirty="0"/>
              <a:t>No</a:t>
            </a:r>
            <a:r>
              <a:rPr lang="en-US" altLang="en-US" sz="2800" dirty="0"/>
              <a:t> Silent Auction</a:t>
            </a:r>
          </a:p>
          <a:p>
            <a:pPr eaLnBrk="1" hangingPunct="1">
              <a:lnSpc>
                <a:spcPct val="90000"/>
              </a:lnSpc>
              <a:spcBef>
                <a:spcPct val="20000"/>
              </a:spcBef>
              <a:buClr>
                <a:schemeClr val="hlink"/>
              </a:buClr>
              <a:buSzPct val="90000"/>
              <a:defRPr/>
            </a:pPr>
            <a:endParaRPr lang="en-US" altLang="en-US" sz="1800" dirty="0">
              <a:sym typeface="Wingdings"/>
            </a:endParaRPr>
          </a:p>
          <a:p>
            <a:pPr marL="457200" indent="-457200" eaLnBrk="1" hangingPunct="1">
              <a:lnSpc>
                <a:spcPct val="90000"/>
              </a:lnSpc>
              <a:spcBef>
                <a:spcPct val="20000"/>
              </a:spcBef>
              <a:buClr>
                <a:schemeClr val="hlink"/>
              </a:buClr>
              <a:buSzPct val="90000"/>
              <a:buFont typeface="Wingdings" panose="05000000000000000000" pitchFamily="2" charset="2"/>
              <a:buChar char="è"/>
              <a:defRPr/>
            </a:pPr>
            <a:r>
              <a:rPr lang="en-US" altLang="en-US" sz="2800" b="1" dirty="0">
                <a:sym typeface="Wingdings"/>
              </a:rPr>
              <a:t>Just write a check </a:t>
            </a:r>
            <a:r>
              <a:rPr lang="mr-IN" altLang="en-US" sz="2800" b="1" dirty="0">
                <a:sym typeface="Wingdings"/>
              </a:rPr>
              <a:t>–</a:t>
            </a:r>
            <a:r>
              <a:rPr lang="en-US" altLang="en-US" sz="2800" b="1" dirty="0">
                <a:sym typeface="Wingdings"/>
              </a:rPr>
              <a:t> or pay by credit card!</a:t>
            </a:r>
          </a:p>
          <a:p>
            <a:pPr marL="0" indent="0" algn="ctr" eaLnBrk="1" hangingPunct="1">
              <a:lnSpc>
                <a:spcPct val="90000"/>
              </a:lnSpc>
              <a:spcBef>
                <a:spcPct val="20000"/>
              </a:spcBef>
              <a:buClr>
                <a:schemeClr val="hlink"/>
              </a:buClr>
              <a:buSzPct val="90000"/>
              <a:defRPr/>
            </a:pPr>
            <a:r>
              <a:rPr lang="en-US" altLang="en-US" sz="2800" b="1" dirty="0">
                <a:sym typeface="Wingdings"/>
              </a:rPr>
              <a:t>	</a:t>
            </a:r>
            <a:br>
              <a:rPr lang="en-US" altLang="en-US" sz="2800" b="1" dirty="0">
                <a:sym typeface="Wingdings"/>
              </a:rPr>
            </a:br>
            <a:r>
              <a:rPr lang="en-US" altLang="en-US" sz="2800" b="1" u="sng" dirty="0">
                <a:sym typeface="Wingdings"/>
              </a:rPr>
              <a:t>IT’S THAT EASY</a:t>
            </a:r>
            <a:r>
              <a:rPr lang="en-US" altLang="en-US" sz="2800" b="1" dirty="0">
                <a:sym typeface="Wingdings"/>
              </a:rPr>
              <a:t> </a:t>
            </a:r>
          </a:p>
          <a:p>
            <a:pPr marL="0" indent="0" algn="ctr" eaLnBrk="1" hangingPunct="1">
              <a:lnSpc>
                <a:spcPct val="90000"/>
              </a:lnSpc>
              <a:spcBef>
                <a:spcPct val="20000"/>
              </a:spcBef>
              <a:buClr>
                <a:schemeClr val="hlink"/>
              </a:buClr>
              <a:buSzPct val="90000"/>
              <a:defRPr/>
            </a:pPr>
            <a:r>
              <a:rPr lang="en-US" altLang="en-US" sz="2800" b="1" dirty="0">
                <a:sym typeface="Wingdings"/>
              </a:rPr>
              <a:t> And our students and staff are counting on </a:t>
            </a:r>
            <a:r>
              <a:rPr lang="en-US" altLang="en-US" sz="2800" b="1" u="sng" dirty="0">
                <a:sym typeface="Wingdings"/>
              </a:rPr>
              <a:t>YOU</a:t>
            </a:r>
            <a:r>
              <a:rPr lang="en-US" altLang="en-US" sz="2800" b="1" dirty="0">
                <a:sym typeface="Wingdings"/>
              </a:rPr>
              <a:t>!</a:t>
            </a:r>
            <a:endParaRPr lang="en-US" altLang="en-US" sz="2800" b="1" dirty="0"/>
          </a:p>
        </p:txBody>
      </p:sp>
      <p:pic>
        <p:nvPicPr>
          <p:cNvPr id="11" name="Picture 2" descr="http://ts3.mm.bing.net/th?id=JN.Um7Hn7twyd%2fem2EIS%2b4uwQ&amp;pid=1.1"/>
          <p:cNvPicPr>
            <a:picLocks noChangeAspect="1" noChangeArrowheads="1"/>
          </p:cNvPicPr>
          <p:nvPr/>
        </p:nvPicPr>
        <p:blipFill>
          <a:blip r:embed="rId3" cstate="print"/>
          <a:srcRect/>
          <a:stretch>
            <a:fillRect/>
          </a:stretch>
        </p:blipFill>
        <p:spPr bwMode="auto">
          <a:xfrm>
            <a:off x="453635" y="188799"/>
            <a:ext cx="1371600" cy="1371600"/>
          </a:xfrm>
          <a:prstGeom prst="rect">
            <a:avLst/>
          </a:prstGeom>
          <a:noFill/>
        </p:spPr>
      </p:pic>
      <p:sp>
        <p:nvSpPr>
          <p:cNvPr id="3" name="Title 2" hidden="1"/>
          <p:cNvSpPr>
            <a:spLocks noGrp="1"/>
          </p:cNvSpPr>
          <p:nvPr>
            <p:ph type="title"/>
          </p:nvPr>
        </p:nvSpPr>
        <p:spPr/>
        <p:txBody>
          <a:bodyPr/>
          <a:lstStyle/>
          <a:p>
            <a:r>
              <a:rPr lang="en-US" dirty="0"/>
              <a:t>PTA</a:t>
            </a:r>
            <a:r>
              <a:rPr lang="en-US" baseline="0" dirty="0"/>
              <a:t> Revenue</a:t>
            </a:r>
            <a:endParaRPr lang="en-US" dirty="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600200" y="685800"/>
            <a:ext cx="6152551" cy="999422"/>
          </a:xfrm>
          <a:prstGeom prst="rect">
            <a:avLst/>
          </a:prstGeom>
          <a:noFill/>
          <a:ln w="9525">
            <a:noFill/>
            <a:miter lim="800000"/>
            <a:headEnd/>
            <a:tailEnd/>
          </a:ln>
        </p:spPr>
        <p:txBody>
          <a:bodyPr anchor="ctr"/>
          <a:lstStyle/>
          <a:p>
            <a:pPr algn="ctr">
              <a:defRPr/>
            </a:pPr>
            <a:r>
              <a:rPr lang="en-US" sz="4800" b="1" kern="0" dirty="0">
                <a:latin typeface="+mj-lt"/>
                <a:ea typeface="+mj-ea"/>
                <a:cs typeface="+mj-cs"/>
              </a:rPr>
              <a:t>School Counseling</a:t>
            </a:r>
          </a:p>
        </p:txBody>
      </p:sp>
      <p:pic>
        <p:nvPicPr>
          <p:cNvPr id="11" name="Picture 2" descr="http://ts3.mm.bing.net/th?id=JN.Um7Hn7twyd%2fem2EIS%2b4uwQ&amp;pid=1.1"/>
          <p:cNvPicPr>
            <a:picLocks noChangeAspect="1" noChangeArrowheads="1"/>
          </p:cNvPicPr>
          <p:nvPr/>
        </p:nvPicPr>
        <p:blipFill>
          <a:blip r:embed="rId3" cstate="print"/>
          <a:srcRect/>
          <a:stretch>
            <a:fillRect/>
          </a:stretch>
        </p:blipFill>
        <p:spPr bwMode="auto">
          <a:xfrm>
            <a:off x="400649" y="228600"/>
            <a:ext cx="1371600" cy="1371600"/>
          </a:xfrm>
          <a:prstGeom prst="rect">
            <a:avLst/>
          </a:prstGeom>
          <a:noFill/>
        </p:spPr>
      </p:pic>
      <p:sp>
        <p:nvSpPr>
          <p:cNvPr id="2" name="TextBox 1"/>
          <p:cNvSpPr txBox="1"/>
          <p:nvPr/>
        </p:nvSpPr>
        <p:spPr>
          <a:xfrm>
            <a:off x="1295400" y="2209800"/>
            <a:ext cx="6324600" cy="3416320"/>
          </a:xfrm>
          <a:prstGeom prst="rect">
            <a:avLst/>
          </a:prstGeom>
          <a:noFill/>
        </p:spPr>
        <p:txBody>
          <a:bodyPr wrap="square" rtlCol="0">
            <a:spAutoFit/>
          </a:bodyPr>
          <a:lstStyle/>
          <a:p>
            <a:pPr algn="ctr"/>
            <a:r>
              <a:rPr lang="en-US" dirty="0"/>
              <a:t>Mrs. Nancy Schlenoff </a:t>
            </a:r>
          </a:p>
          <a:p>
            <a:pPr algn="ctr"/>
            <a:r>
              <a:rPr lang="en-US" dirty="0">
                <a:hlinkClick r:id="rId4"/>
              </a:rPr>
              <a:t>nthompson2@bcps.org</a:t>
            </a:r>
            <a:endParaRPr lang="en-US" dirty="0"/>
          </a:p>
          <a:p>
            <a:pPr algn="ctr"/>
            <a:endParaRPr lang="en-US" dirty="0"/>
          </a:p>
          <a:p>
            <a:pPr algn="ctr"/>
            <a:r>
              <a:rPr lang="en-US" dirty="0"/>
              <a:t>Mrs. Jennifer Evert-Brown</a:t>
            </a:r>
          </a:p>
          <a:p>
            <a:pPr algn="ctr"/>
            <a:r>
              <a:rPr lang="en-US" dirty="0">
                <a:hlinkClick r:id="rId5"/>
              </a:rPr>
              <a:t>jevertbrown@bcps.org</a:t>
            </a:r>
            <a:endParaRPr lang="en-US" dirty="0"/>
          </a:p>
          <a:p>
            <a:pPr algn="ctr"/>
            <a:endParaRPr lang="en-US" dirty="0"/>
          </a:p>
          <a:p>
            <a:pPr algn="ctr"/>
            <a:r>
              <a:rPr lang="en-US" dirty="0"/>
              <a:t>Mrs. Nicole Sueta</a:t>
            </a:r>
          </a:p>
          <a:p>
            <a:pPr algn="ctr"/>
            <a:r>
              <a:rPr lang="en-US" dirty="0">
                <a:hlinkClick r:id="rId6"/>
              </a:rPr>
              <a:t>nsueta@bcps.org</a:t>
            </a:r>
            <a:endParaRPr lang="en-US" dirty="0"/>
          </a:p>
          <a:p>
            <a:pPr algn="ctr"/>
            <a:endParaRPr lang="en-US" dirty="0"/>
          </a:p>
        </p:txBody>
      </p:sp>
      <p:sp>
        <p:nvSpPr>
          <p:cNvPr id="3" name="Title 2" hidden="1"/>
          <p:cNvSpPr>
            <a:spLocks noGrp="1"/>
          </p:cNvSpPr>
          <p:nvPr>
            <p:ph type="title"/>
          </p:nvPr>
        </p:nvSpPr>
        <p:spPr/>
        <p:txBody>
          <a:bodyPr/>
          <a:lstStyle/>
          <a:p>
            <a:r>
              <a:rPr lang="en-US" dirty="0"/>
              <a:t>School Counseling</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09600" y="3009900"/>
            <a:ext cx="8077200" cy="1143000"/>
          </a:xfrm>
          <a:prstGeom prst="rect">
            <a:avLst/>
          </a:prstGeom>
          <a:noFill/>
          <a:ln w="9525">
            <a:noFill/>
            <a:miter lim="800000"/>
            <a:headEnd/>
            <a:tailEnd/>
          </a:ln>
        </p:spPr>
        <p:txBody>
          <a:bodyPr anchor="ctr"/>
          <a:lstStyle/>
          <a:p>
            <a:pPr algn="ctr">
              <a:defRPr/>
            </a:pPr>
            <a:r>
              <a:rPr lang="en-US" sz="3200" kern="0" dirty="0">
                <a:latin typeface="+mj-lt"/>
                <a:ea typeface="+mj-ea"/>
                <a:cs typeface="+mj-cs"/>
              </a:rPr>
              <a:t>Special Education Department  </a:t>
            </a:r>
          </a:p>
          <a:p>
            <a:pPr algn="ctr">
              <a:defRPr/>
            </a:pPr>
            <a:r>
              <a:rPr lang="en-US" sz="3200" kern="0" dirty="0">
                <a:latin typeface="+mj-lt"/>
                <a:ea typeface="+mj-ea"/>
                <a:cs typeface="+mj-cs"/>
              </a:rPr>
              <a:t>and I.E.P. Team Chair</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407670" y="76200"/>
            <a:ext cx="1371600" cy="1371600"/>
          </a:xfrm>
          <a:prstGeom prst="rect">
            <a:avLst/>
          </a:prstGeom>
          <a:noFill/>
        </p:spPr>
      </p:pic>
      <p:sp>
        <p:nvSpPr>
          <p:cNvPr id="8" name="TextBox 7"/>
          <p:cNvSpPr txBox="1"/>
          <p:nvPr/>
        </p:nvSpPr>
        <p:spPr>
          <a:xfrm>
            <a:off x="1804976" y="616803"/>
            <a:ext cx="6019800" cy="830997"/>
          </a:xfrm>
          <a:prstGeom prst="rect">
            <a:avLst/>
          </a:prstGeom>
          <a:noFill/>
        </p:spPr>
        <p:txBody>
          <a:bodyPr wrap="square" rtlCol="0">
            <a:spAutoFit/>
          </a:bodyPr>
          <a:lstStyle/>
          <a:p>
            <a:pPr algn="ctr"/>
            <a:r>
              <a:rPr lang="en-US" sz="4800" b="1" dirty="0"/>
              <a:t>Caroline Fortunato</a:t>
            </a:r>
          </a:p>
        </p:txBody>
      </p:sp>
      <p:sp>
        <p:nvSpPr>
          <p:cNvPr id="9" name="TextBox 8"/>
          <p:cNvSpPr txBox="1"/>
          <p:nvPr/>
        </p:nvSpPr>
        <p:spPr>
          <a:xfrm>
            <a:off x="2590800" y="5181600"/>
            <a:ext cx="4419600" cy="1200329"/>
          </a:xfrm>
          <a:prstGeom prst="rect">
            <a:avLst/>
          </a:prstGeom>
          <a:noFill/>
        </p:spPr>
        <p:txBody>
          <a:bodyPr wrap="square" rtlCol="0">
            <a:spAutoFit/>
          </a:bodyPr>
          <a:lstStyle/>
          <a:p>
            <a:r>
              <a:rPr lang="en-US" sz="2800" dirty="0"/>
              <a:t>Email: cfortunato@bcps.org</a:t>
            </a:r>
          </a:p>
          <a:p>
            <a:endParaRPr lang="en-US" sz="4400" i="1" dirty="0"/>
          </a:p>
        </p:txBody>
      </p:sp>
      <p:sp>
        <p:nvSpPr>
          <p:cNvPr id="2" name="Title 1" hidden="1"/>
          <p:cNvSpPr>
            <a:spLocks noGrp="1"/>
          </p:cNvSpPr>
          <p:nvPr>
            <p:ph type="title"/>
          </p:nvPr>
        </p:nvSpPr>
        <p:spPr/>
        <p:txBody>
          <a:bodyPr/>
          <a:lstStyle/>
          <a:p>
            <a:r>
              <a:rPr lang="en-US" dirty="0"/>
              <a:t>IEP/Special Education</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1371600" y="3124200"/>
            <a:ext cx="5943600" cy="1143000"/>
          </a:xfrm>
          <a:prstGeom prst="rect">
            <a:avLst/>
          </a:prstGeom>
          <a:noFill/>
          <a:ln w="9525">
            <a:noFill/>
            <a:miter lim="800000"/>
            <a:headEnd/>
            <a:tailEnd/>
          </a:ln>
        </p:spPr>
        <p:txBody>
          <a:bodyPr anchor="ctr"/>
          <a:lstStyle/>
          <a:p>
            <a:pPr algn="ctr">
              <a:defRPr/>
            </a:pPr>
            <a:r>
              <a:rPr lang="en-US" sz="4400" kern="0" dirty="0">
                <a:latin typeface="+mj-lt"/>
                <a:ea typeface="+mj-ea"/>
                <a:cs typeface="+mj-cs"/>
              </a:rPr>
              <a:t>School Nurse</a:t>
            </a:r>
          </a:p>
        </p:txBody>
      </p:sp>
      <p:pic>
        <p:nvPicPr>
          <p:cNvPr id="6" name="Picture 2" descr="http://ts3.mm.bing.net/th?id=JN.Um7Hn7twyd%2fem2EIS%2b4uwQ&amp;pid=1.1"/>
          <p:cNvPicPr>
            <a:picLocks noChangeAspect="1" noChangeArrowheads="1"/>
          </p:cNvPicPr>
          <p:nvPr/>
        </p:nvPicPr>
        <p:blipFill>
          <a:blip r:embed="rId3" cstate="print"/>
          <a:srcRect/>
          <a:stretch>
            <a:fillRect/>
          </a:stretch>
        </p:blipFill>
        <p:spPr bwMode="auto">
          <a:xfrm>
            <a:off x="685800" y="190500"/>
            <a:ext cx="1371600" cy="1371600"/>
          </a:xfrm>
          <a:prstGeom prst="rect">
            <a:avLst/>
          </a:prstGeom>
          <a:noFill/>
        </p:spPr>
      </p:pic>
      <p:sp>
        <p:nvSpPr>
          <p:cNvPr id="8" name="TextBox 7"/>
          <p:cNvSpPr txBox="1"/>
          <p:nvPr/>
        </p:nvSpPr>
        <p:spPr>
          <a:xfrm>
            <a:off x="2667000" y="540603"/>
            <a:ext cx="4419600" cy="830997"/>
          </a:xfrm>
          <a:prstGeom prst="rect">
            <a:avLst/>
          </a:prstGeom>
          <a:noFill/>
        </p:spPr>
        <p:txBody>
          <a:bodyPr wrap="square" rtlCol="0">
            <a:spAutoFit/>
          </a:bodyPr>
          <a:lstStyle/>
          <a:p>
            <a:pPr algn="ctr"/>
            <a:r>
              <a:rPr lang="en-US" sz="4800" b="1" dirty="0"/>
              <a:t>Ami Carrier</a:t>
            </a:r>
          </a:p>
        </p:txBody>
      </p:sp>
      <p:sp>
        <p:nvSpPr>
          <p:cNvPr id="9" name="TextBox 8"/>
          <p:cNvSpPr txBox="1"/>
          <p:nvPr/>
        </p:nvSpPr>
        <p:spPr>
          <a:xfrm>
            <a:off x="2431973" y="4267200"/>
            <a:ext cx="4284306" cy="1138773"/>
          </a:xfrm>
          <a:prstGeom prst="rect">
            <a:avLst/>
          </a:prstGeom>
          <a:noFill/>
        </p:spPr>
        <p:txBody>
          <a:bodyPr wrap="square" rtlCol="0">
            <a:spAutoFit/>
          </a:bodyPr>
          <a:lstStyle/>
          <a:p>
            <a:r>
              <a:rPr lang="en-US" sz="2800" dirty="0"/>
              <a:t>Email: acarrier@bcps.org</a:t>
            </a:r>
          </a:p>
          <a:p>
            <a:endParaRPr lang="en-US" sz="4000" dirty="0"/>
          </a:p>
        </p:txBody>
      </p:sp>
      <p:sp>
        <p:nvSpPr>
          <p:cNvPr id="2" name="Title 1" hidden="1"/>
          <p:cNvSpPr>
            <a:spLocks noGrp="1"/>
          </p:cNvSpPr>
          <p:nvPr>
            <p:ph type="title"/>
          </p:nvPr>
        </p:nvSpPr>
        <p:spPr/>
        <p:txBody>
          <a:bodyPr/>
          <a:lstStyle/>
          <a:p>
            <a:r>
              <a:rPr lang="en-US" dirty="0"/>
              <a:t>Nurse</a:t>
            </a:r>
          </a:p>
        </p:txBody>
      </p:sp>
    </p:spTree>
  </p:cSld>
  <p:clrMapOvr>
    <a:masterClrMapping/>
  </p:clrMapOvr>
  <p:transition>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4001</TotalTime>
  <Words>2196</Words>
  <Application>Microsoft Office PowerPoint</Application>
  <PresentationFormat>On-screen Show (4:3)</PresentationFormat>
  <Paragraphs>375</Paragraphs>
  <Slides>29</Slides>
  <Notes>28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ＭＳ Ｐゴシック</vt:lpstr>
      <vt:lpstr>Arial</vt:lpstr>
      <vt:lpstr>Calibri</vt:lpstr>
      <vt:lpstr>Calibri Light</vt:lpstr>
      <vt:lpstr>Impact</vt:lpstr>
      <vt:lpstr>Maiandra GD</vt:lpstr>
      <vt:lpstr>Mangal</vt:lpstr>
      <vt:lpstr>Times New Roman</vt:lpstr>
      <vt:lpstr>Wingdings</vt:lpstr>
      <vt:lpstr>Office Theme</vt:lpstr>
      <vt:lpstr>Custom Design</vt:lpstr>
      <vt:lpstr>Welcome</vt:lpstr>
      <vt:lpstr>Administration</vt:lpstr>
      <vt:lpstr>PTA</vt:lpstr>
      <vt:lpstr>PTA Money</vt:lpstr>
      <vt:lpstr>PTA Supports</vt:lpstr>
      <vt:lpstr>PTA Revenue</vt:lpstr>
      <vt:lpstr>School Counseling</vt:lpstr>
      <vt:lpstr>IEP/Special Education</vt:lpstr>
      <vt:lpstr>Nurse</vt:lpstr>
      <vt:lpstr>Social Studies</vt:lpstr>
      <vt:lpstr>Math</vt:lpstr>
      <vt:lpstr>PE &amp; Health</vt:lpstr>
      <vt:lpstr>Extra Curricular</vt:lpstr>
      <vt:lpstr>Science</vt:lpstr>
      <vt:lpstr>Language Arts</vt:lpstr>
      <vt:lpstr>Reading</vt:lpstr>
      <vt:lpstr>MUSIC COURSE OFFERINGS (Students choose ONE)</vt:lpstr>
      <vt:lpstr>Info Coming Soon!</vt:lpstr>
      <vt:lpstr>WORLD LANGUAGES</vt:lpstr>
      <vt:lpstr>Student panel</vt:lpstr>
      <vt:lpstr>Breakfast &amp; Lunch</vt:lpstr>
      <vt:lpstr>Homework</vt:lpstr>
      <vt:lpstr>Agendas</vt:lpstr>
      <vt:lpstr>Lateness, Early Dismissals &amp; Absences</vt:lpstr>
      <vt:lpstr>Lockers</vt:lpstr>
      <vt:lpstr>Advice for P.E. Class</vt:lpstr>
      <vt:lpstr>CMS Activities &amp; Clubs</vt:lpstr>
      <vt:lpstr> Miscellaneous Tips and Info</vt:lpstr>
      <vt:lpstr>Questions &amp; Answers</vt:lpstr>
    </vt:vector>
  </TitlesOfParts>
  <Company>Baltimore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Parents! Tangerine Team English with Chris Turner</dc:title>
  <dc:creator>teacher</dc:creator>
  <cp:lastModifiedBy>Mangels, Ellen R.</cp:lastModifiedBy>
  <cp:revision>283</cp:revision>
  <cp:lastPrinted>2019-06-05T20:25:41Z</cp:lastPrinted>
  <dcterms:created xsi:type="dcterms:W3CDTF">2001-09-19T21:44:37Z</dcterms:created>
  <dcterms:modified xsi:type="dcterms:W3CDTF">2019-06-07T17:04:03Z</dcterms:modified>
</cp:coreProperties>
</file>